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309" r:id="rId2"/>
    <p:sldId id="286" r:id="rId3"/>
    <p:sldId id="287" r:id="rId4"/>
    <p:sldId id="288" r:id="rId5"/>
    <p:sldId id="310" r:id="rId6"/>
    <p:sldId id="289" r:id="rId7"/>
    <p:sldId id="311" r:id="rId8"/>
    <p:sldId id="291" r:id="rId9"/>
    <p:sldId id="263" r:id="rId10"/>
    <p:sldId id="292" r:id="rId11"/>
    <p:sldId id="293" r:id="rId12"/>
    <p:sldId id="294" r:id="rId13"/>
    <p:sldId id="312" r:id="rId14"/>
    <p:sldId id="278" r:id="rId15"/>
    <p:sldId id="295" r:id="rId16"/>
    <p:sldId id="296" r:id="rId17"/>
    <p:sldId id="298" r:id="rId18"/>
    <p:sldId id="267" r:id="rId19"/>
    <p:sldId id="268" r:id="rId20"/>
    <p:sldId id="273" r:id="rId21"/>
    <p:sldId id="299" r:id="rId22"/>
    <p:sldId id="300" r:id="rId23"/>
    <p:sldId id="307" r:id="rId24"/>
    <p:sldId id="308" r:id="rId25"/>
    <p:sldId id="302" r:id="rId26"/>
    <p:sldId id="303" r:id="rId27"/>
    <p:sldId id="313" r:id="rId28"/>
    <p:sldId id="304" r:id="rId29"/>
    <p:sldId id="306" r:id="rId30"/>
    <p:sldId id="314" r:id="rId31"/>
    <p:sldId id="305" r:id="rId3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FF"/>
    <a:srgbClr val="FF0000"/>
    <a:srgbClr val="FFCCFF"/>
    <a:srgbClr val="00FF00"/>
    <a:srgbClr val="777777"/>
    <a:srgbClr val="C0C0C0"/>
    <a:srgbClr val="0099CC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E37DC6C-5DD9-4CD8-8D75-404F49F07DDE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D1D84A-C348-4061-B5BC-AC75365E18C4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03AE0DF-4580-40EB-B833-292982DAB5D1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09E276-D745-4DEB-98A1-C520DA46FA7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821A02-CE31-432F-ABF2-20227901ED4F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C1C549-01EC-4FC1-958C-C5506B152C21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51546D6-4C54-4043-8158-826713FF5741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EAC6AA-CF24-4A8D-B1CA-D6234BA91583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5E5827-B286-4AB8-9E0E-8C3130E042B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9B460C-3ABF-402F-A1E7-BAA44B9DFE54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>
              <a:defRPr/>
            </a:pPr>
            <a:fld id="{F0454BA6-94A2-4136-A38D-C8B7A36D9E75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6161B1B-E063-4E14-89F9-729F95DB3D7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905000"/>
            <a:ext cx="8915400" cy="14398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30000"/>
              </a:lnSpc>
              <a:defRPr/>
            </a:pP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Simplified Arabic" pitchFamily="2" charset="-78"/>
              </a:rPr>
              <a:t>PERBAHARUI HIDUPMU DENGAN PUASA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Simplified Arabic" pitchFamily="2" charset="-78"/>
            </a:endParaRPr>
          </a:p>
        </p:txBody>
      </p:sp>
      <p:sp>
        <p:nvSpPr>
          <p:cNvPr id="2054" name="Rectangle 10"/>
          <p:cNvSpPr>
            <a:spLocks noChangeArrowheads="1"/>
          </p:cNvSpPr>
          <p:nvPr/>
        </p:nvSpPr>
        <p:spPr bwMode="auto">
          <a:xfrm>
            <a:off x="2004670" y="5867400"/>
            <a:ext cx="4548529" cy="584775"/>
          </a:xfrm>
          <a:prstGeom prst="rect">
            <a:avLst/>
          </a:prstGeom>
          <a:solidFill>
            <a:schemeClr val="tx1"/>
          </a:solidFill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www.kaheel7.com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3850" y="620713"/>
            <a:ext cx="8389938" cy="59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30000"/>
              </a:lnSpc>
              <a:defRPr/>
            </a:pPr>
            <a:r>
              <a:rPr lang="en-US" sz="3200" b="1" dirty="0" err="1">
                <a:cs typeface="Simplified Arabic" pitchFamily="2" charset="-78"/>
              </a:rPr>
              <a:t>Apakah</a:t>
            </a:r>
            <a:r>
              <a:rPr lang="en-US" sz="3200" b="1" dirty="0">
                <a:cs typeface="Simplified Arabic" pitchFamily="2" charset="-78"/>
              </a:rPr>
              <a:t> </a:t>
            </a:r>
            <a:r>
              <a:rPr lang="en-US" sz="3200" b="1" dirty="0" err="1">
                <a:cs typeface="Simplified Arabic" pitchFamily="2" charset="-78"/>
              </a:rPr>
              <a:t>Anda</a:t>
            </a:r>
            <a:r>
              <a:rPr lang="en-US" sz="3200" b="1" dirty="0">
                <a:cs typeface="Simplified Arabic" pitchFamily="2" charset="-78"/>
              </a:rPr>
              <a:t> </a:t>
            </a:r>
            <a:r>
              <a:rPr lang="en-US" sz="3200" b="1" dirty="0" err="1">
                <a:cs typeface="Simplified Arabic" pitchFamily="2" charset="-78"/>
              </a:rPr>
              <a:t>ingin</a:t>
            </a:r>
            <a:r>
              <a:rPr lang="en-US" sz="3200" b="1" dirty="0">
                <a:cs typeface="Simplified Arabic" pitchFamily="2" charset="-78"/>
              </a:rPr>
              <a:t> </a:t>
            </a:r>
            <a:r>
              <a:rPr lang="en-US" sz="3200" b="1" dirty="0" err="1">
                <a:cs typeface="Simplified Arabic" pitchFamily="2" charset="-78"/>
              </a:rPr>
              <a:t>panjang</a:t>
            </a:r>
            <a:r>
              <a:rPr lang="en-US" sz="3200" b="1" dirty="0">
                <a:cs typeface="Simplified Arabic" pitchFamily="2" charset="-78"/>
              </a:rPr>
              <a:t> </a:t>
            </a:r>
            <a:r>
              <a:rPr lang="en-US" sz="3200" b="1" dirty="0" err="1">
                <a:cs typeface="Simplified Arabic" pitchFamily="2" charset="-78"/>
              </a:rPr>
              <a:t>umur</a:t>
            </a:r>
            <a:r>
              <a:rPr lang="en-US" sz="3200" b="1" dirty="0">
                <a:cs typeface="Simplified Arabic" pitchFamily="2" charset="-78"/>
              </a:rPr>
              <a:t>?</a:t>
            </a:r>
          </a:p>
          <a:p>
            <a:pPr algn="ctr">
              <a:lnSpc>
                <a:spcPct val="130000"/>
              </a:lnSpc>
              <a:defRPr/>
            </a:pPr>
            <a:r>
              <a:rPr lang="en-US" sz="2800" b="1" dirty="0" err="1">
                <a:cs typeface="Simplified Arabic" pitchFamily="2" charset="-78"/>
              </a:rPr>
              <a:t>Puasa</a:t>
            </a:r>
            <a:r>
              <a:rPr lang="en-US" sz="2800" b="1" dirty="0">
                <a:cs typeface="Simplified Arabic" pitchFamily="2" charset="-78"/>
              </a:rPr>
              <a:t> </a:t>
            </a:r>
            <a:r>
              <a:rPr lang="en-US" sz="2800" b="1" dirty="0" err="1">
                <a:cs typeface="Simplified Arabic" pitchFamily="2" charset="-78"/>
              </a:rPr>
              <a:t>adalah</a:t>
            </a:r>
            <a:r>
              <a:rPr lang="en-US" sz="2800" b="1" dirty="0">
                <a:cs typeface="Simplified Arabic" pitchFamily="2" charset="-78"/>
              </a:rPr>
              <a:t> </a:t>
            </a:r>
            <a:r>
              <a:rPr lang="en-US" sz="2800" b="1" dirty="0" err="1">
                <a:cs typeface="Simplified Arabic" pitchFamily="2" charset="-78"/>
              </a:rPr>
              <a:t>sarana</a:t>
            </a:r>
            <a:r>
              <a:rPr lang="en-US" sz="2800" b="1" dirty="0">
                <a:cs typeface="Simplified Arabic" pitchFamily="2" charset="-78"/>
              </a:rPr>
              <a:t> </a:t>
            </a:r>
            <a:r>
              <a:rPr lang="en-US" sz="2800" b="1" dirty="0" err="1">
                <a:cs typeface="Simplified Arabic" pitchFamily="2" charset="-78"/>
              </a:rPr>
              <a:t>efektif</a:t>
            </a:r>
            <a:r>
              <a:rPr lang="en-US" sz="2800" b="1" dirty="0">
                <a:cs typeface="Simplified Arabic" pitchFamily="2" charset="-78"/>
              </a:rPr>
              <a:t> </a:t>
            </a:r>
            <a:r>
              <a:rPr lang="en-US" sz="2800" b="1" dirty="0" err="1">
                <a:cs typeface="Simplified Arabic" pitchFamily="2" charset="-78"/>
              </a:rPr>
              <a:t>panjang</a:t>
            </a:r>
            <a:r>
              <a:rPr lang="en-US" sz="2800" b="1" dirty="0">
                <a:cs typeface="Simplified Arabic" pitchFamily="2" charset="-78"/>
              </a:rPr>
              <a:t> </a:t>
            </a:r>
            <a:r>
              <a:rPr lang="en-US" sz="2800" b="1" dirty="0" err="1">
                <a:cs typeface="Simplified Arabic" pitchFamily="2" charset="-78"/>
              </a:rPr>
              <a:t>umur</a:t>
            </a:r>
            <a:r>
              <a:rPr lang="en-US" sz="2800" b="1" dirty="0">
                <a:cs typeface="Simplified Arabic" pitchFamily="2" charset="-78"/>
              </a:rPr>
              <a:t>!!!</a:t>
            </a:r>
            <a:r>
              <a:rPr lang="en-US" sz="4000" b="1" dirty="0">
                <a:cs typeface="Simplified Arabic" pitchFamily="2" charset="-78"/>
              </a:rPr>
              <a:t> </a:t>
            </a:r>
            <a:r>
              <a:rPr lang="ar-SA" sz="4000" b="1" dirty="0">
                <a:cs typeface="Simplified Arabic" pitchFamily="2" charset="-78"/>
              </a:rPr>
              <a:t/>
            </a:r>
            <a:br>
              <a:rPr lang="ar-SA" sz="4000" b="1" dirty="0">
                <a:cs typeface="Simplified Arabic" pitchFamily="2" charset="-78"/>
              </a:rPr>
            </a:br>
            <a:r>
              <a:rPr lang="en-US" sz="40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buku</a:t>
            </a:r>
            <a:r>
              <a:rPr lang="en-US" sz="3200" dirty="0"/>
              <a:t> yang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yang </a:t>
            </a:r>
            <a:r>
              <a:rPr lang="en-US" sz="3200" dirty="0" err="1"/>
              <a:t>bukan</a:t>
            </a:r>
            <a:r>
              <a:rPr lang="en-US" sz="3200" dirty="0"/>
              <a:t> Muslim,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menemukan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hasil</a:t>
            </a:r>
            <a:r>
              <a:rPr lang="en-US" sz="3200" dirty="0"/>
              <a:t> </a:t>
            </a:r>
            <a:r>
              <a:rPr lang="en-US" sz="3200" dirty="0" err="1"/>
              <a:t>penelitian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 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orang</a:t>
            </a:r>
            <a:r>
              <a:rPr lang="en-US" sz="3200" dirty="0"/>
              <a:t> yang </a:t>
            </a:r>
            <a:r>
              <a:rPr lang="en-US" sz="3200" dirty="0" err="1"/>
              <a:t>puasa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teratur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selang</a:t>
            </a:r>
            <a:r>
              <a:rPr lang="en-US" sz="3200" dirty="0"/>
              <a:t> </a:t>
            </a:r>
            <a:r>
              <a:rPr lang="en-US" sz="3200" dirty="0" err="1"/>
              <a:t>waktu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hidup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lama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yang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berpuasa</a:t>
            </a:r>
            <a:r>
              <a:rPr lang="en-US" sz="3200" dirty="0"/>
              <a:t> </a:t>
            </a:r>
            <a:r>
              <a:rPr lang="en-US" sz="3200" dirty="0" err="1"/>
              <a:t>sama</a:t>
            </a:r>
            <a:r>
              <a:rPr lang="en-US" sz="3200" dirty="0"/>
              <a:t> </a:t>
            </a:r>
            <a:r>
              <a:rPr lang="en-US" sz="3200" dirty="0" err="1"/>
              <a:t>sekali</a:t>
            </a:r>
            <a:r>
              <a:rPr lang="en-US" sz="3200" dirty="0"/>
              <a:t>! </a:t>
            </a:r>
            <a:endParaRPr lang="en-US" sz="2800" b="1" dirty="0"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1010101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8425" y="260350"/>
            <a:ext cx="2466975" cy="316865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28600" y="625475"/>
            <a:ext cx="6248400" cy="524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50000"/>
              </a:lnSpc>
              <a:defRPr/>
            </a:pP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Kesempatan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yang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baik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untuk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menghafal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cs typeface="Simplified Arabic" pitchFamily="2" charset="-78"/>
              </a:rPr>
              <a:t>Al Qur’an</a:t>
            </a:r>
            <a:endParaRPr lang="en-US" sz="3200" b="1" dirty="0">
              <a:solidFill>
                <a:srgbClr val="FFFF00"/>
              </a:solidFill>
              <a:cs typeface="Simplified Arabic" pitchFamily="2" charset="-78"/>
            </a:endParaRPr>
          </a:p>
          <a:p>
            <a:pPr algn="just" rtl="0">
              <a:lnSpc>
                <a:spcPct val="150000"/>
              </a:lnSpc>
              <a:defRPr/>
            </a:pPr>
            <a:endParaRPr lang="en-US" sz="2400" b="1" dirty="0" smtClean="0">
              <a:cs typeface="Simplified Arabic" pitchFamily="2" charset="-78"/>
            </a:endParaRPr>
          </a:p>
          <a:p>
            <a:pPr algn="just" rtl="0">
              <a:lnSpc>
                <a:spcPct val="150000"/>
              </a:lnSpc>
              <a:defRPr/>
            </a:pPr>
            <a:r>
              <a:rPr lang="en-US" sz="2800" dirty="0" err="1" smtClean="0">
                <a:cs typeface="Simplified Arabic" pitchFamily="2" charset="-78"/>
              </a:rPr>
              <a:t>Puasa</a:t>
            </a:r>
            <a:r>
              <a:rPr lang="en-US" sz="2800" dirty="0" smtClean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membersihkan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sel-sel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otak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mengaktifkan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pusat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ingatan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serta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meningkatkan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energi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tubuh</a:t>
            </a:r>
            <a:r>
              <a:rPr lang="en-US" sz="2800" dirty="0">
                <a:cs typeface="Simplified Arabic" pitchFamily="2" charset="-78"/>
              </a:rPr>
              <a:t>! </a:t>
            </a:r>
            <a:r>
              <a:rPr lang="en-US" sz="2800" dirty="0" err="1">
                <a:cs typeface="Simplified Arabic" pitchFamily="2" charset="-78"/>
              </a:rPr>
              <a:t>Karena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itulah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waktu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sangat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efektif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untuk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menghafal</a:t>
            </a:r>
            <a:r>
              <a:rPr lang="en-US" sz="2800" dirty="0">
                <a:cs typeface="Simplified Arabic" pitchFamily="2" charset="-78"/>
              </a:rPr>
              <a:t> Al-Qur’an </a:t>
            </a:r>
            <a:r>
              <a:rPr lang="en-US" sz="2800" dirty="0" err="1">
                <a:cs typeface="Simplified Arabic" pitchFamily="2" charset="-78"/>
              </a:rPr>
              <a:t>adalah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bulan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Ramadhan</a:t>
            </a:r>
            <a:r>
              <a:rPr lang="en-US" sz="2800" dirty="0">
                <a:cs typeface="Simplified Arabic" pitchFamily="2" charset="-78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28600" y="2514600"/>
            <a:ext cx="8748712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defRPr/>
            </a:pPr>
            <a:r>
              <a:rPr lang="en-US" sz="3200" dirty="0" err="1">
                <a:latin typeface="Calibri" pitchFamily="34" charset="0"/>
              </a:rPr>
              <a:t>Puasa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dapat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membersihkan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sel-sel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tubuh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dari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racun</a:t>
            </a:r>
            <a:r>
              <a:rPr lang="en-US" sz="3200" dirty="0">
                <a:latin typeface="Calibri" pitchFamily="34" charset="0"/>
              </a:rPr>
              <a:t> yang </a:t>
            </a:r>
            <a:r>
              <a:rPr lang="en-US" sz="3200" dirty="0" err="1">
                <a:latin typeface="Calibri" pitchFamily="34" charset="0"/>
              </a:rPr>
              <a:t>disebabkan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oleh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merokok</a:t>
            </a:r>
            <a:r>
              <a:rPr lang="en-US" sz="3200" dirty="0">
                <a:latin typeface="Calibri" pitchFamily="34" charset="0"/>
              </a:rPr>
              <a:t>, </a:t>
            </a:r>
            <a:r>
              <a:rPr lang="en-US" sz="3200" dirty="0" err="1">
                <a:latin typeface="Calibri" pitchFamily="34" charset="0"/>
              </a:rPr>
              <a:t>sehingga</a:t>
            </a:r>
            <a:r>
              <a:rPr lang="en-US" sz="3200" dirty="0">
                <a:latin typeface="Calibri" pitchFamily="34" charset="0"/>
              </a:rPr>
              <a:t> </a:t>
            </a:r>
            <a:r>
              <a:rPr lang="en-US" sz="3200" dirty="0" err="1">
                <a:latin typeface="Calibri" pitchFamily="34" charset="0"/>
              </a:rPr>
              <a:t>bulan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puasa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banyak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membantu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untuk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berhenti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merokok</a:t>
            </a:r>
            <a:r>
              <a:rPr lang="en-US" sz="3200" dirty="0">
                <a:latin typeface="Calibri" pitchFamily="34" charset="0"/>
              </a:rPr>
              <a:t>, </a:t>
            </a:r>
            <a:r>
              <a:rPr lang="en-US" sz="3200" dirty="0" err="1">
                <a:latin typeface="Calibri" pitchFamily="34" charset="0"/>
              </a:rPr>
              <a:t>tetapi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dengan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syarat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harus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diringi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dengan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doa</a:t>
            </a:r>
            <a:r>
              <a:rPr lang="en-US" sz="3200" dirty="0">
                <a:latin typeface="Calibri" pitchFamily="34" charset="0"/>
              </a:rPr>
              <a:t> yang </a:t>
            </a:r>
            <a:r>
              <a:rPr lang="en-US" sz="3200" dirty="0" err="1">
                <a:latin typeface="Calibri" pitchFamily="34" charset="0"/>
              </a:rPr>
              <a:t>tulus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kepada</a:t>
            </a:r>
            <a:r>
              <a:rPr lang="en-US" sz="3200" dirty="0">
                <a:latin typeface="Calibri" pitchFamily="34" charset="0"/>
              </a:rPr>
              <a:t> Allah </a:t>
            </a:r>
            <a:r>
              <a:rPr lang="en-US" sz="3200" dirty="0" err="1">
                <a:latin typeface="Calibri" pitchFamily="34" charset="0"/>
              </a:rPr>
              <a:t>dan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yakin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bahwa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asap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rokok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hanyanya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ilusi</a:t>
            </a:r>
            <a:r>
              <a:rPr lang="en-US" sz="3200" dirty="0">
                <a:latin typeface="Calibri" pitchFamily="34" charset="0"/>
              </a:rPr>
              <a:t>, </a:t>
            </a:r>
            <a:r>
              <a:rPr lang="en-US" sz="3200" dirty="0" err="1">
                <a:latin typeface="Calibri" pitchFamily="34" charset="0"/>
              </a:rPr>
              <a:t>hukumnya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haram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salah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satu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bunuh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diri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secara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perlahan</a:t>
            </a:r>
            <a:r>
              <a:rPr lang="en-US" sz="3200" dirty="0">
                <a:latin typeface="Calibri" pitchFamily="34" charset="0"/>
              </a:rPr>
              <a:t>. 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57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3200" b="1" dirty="0" err="1" smtClean="0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200" b="1" dirty="0" smtClean="0">
                <a:solidFill>
                  <a:srgbClr val="FFFF00"/>
                </a:solidFill>
                <a:cs typeface="Simplified Arabic" pitchFamily="2" charset="-78"/>
              </a:rPr>
              <a:t> :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waktu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yang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tepat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untuk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mengobati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kecanduan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merokok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!!</a:t>
            </a:r>
            <a:endParaRPr lang="en-US" sz="3200" dirty="0">
              <a:solidFill>
                <a:srgbClr val="FFFF00"/>
              </a:solidFill>
            </a:endParaRPr>
          </a:p>
        </p:txBody>
      </p:sp>
      <p:pic>
        <p:nvPicPr>
          <p:cNvPr id="21506" name="Picture 2" descr="https://encrypted-tbn0.gstatic.com/images?q=tbn:ANd9GcQg2rbC1jjwrrFemcbElVDWHIWQIXHZbWYr2E96ngKloOVdBNMh5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28600"/>
            <a:ext cx="3533775" cy="2351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28600" y="2759075"/>
            <a:ext cx="8748712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70000"/>
              </a:lnSpc>
              <a:defRPr/>
            </a:pPr>
            <a:r>
              <a:rPr lang="en-US" sz="3200" dirty="0" smtClean="0">
                <a:latin typeface="Calibri" pitchFamily="34" charset="0"/>
              </a:rPr>
              <a:t>Dan </a:t>
            </a:r>
            <a:r>
              <a:rPr lang="en-US" sz="3200" dirty="0" err="1">
                <a:latin typeface="Calibri" pitchFamily="34" charset="0"/>
              </a:rPr>
              <a:t>mungkin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kita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akan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terheran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jika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 smtClean="0">
                <a:latin typeface="Calibri" pitchFamily="34" charset="0"/>
              </a:rPr>
              <a:t>kita</a:t>
            </a: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tahu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bahwa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orang</a:t>
            </a:r>
            <a:r>
              <a:rPr lang="en-US" sz="3200" dirty="0">
                <a:latin typeface="Calibri" pitchFamily="34" charset="0"/>
              </a:rPr>
              <a:t> non Muslim </a:t>
            </a:r>
            <a:r>
              <a:rPr lang="en-US" sz="3200" dirty="0" err="1">
                <a:latin typeface="Calibri" pitchFamily="34" charset="0"/>
              </a:rPr>
              <a:t>saat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ini</a:t>
            </a:r>
            <a:r>
              <a:rPr lang="en-US" sz="3200" dirty="0">
                <a:latin typeface="Calibri" pitchFamily="34" charset="0"/>
              </a:rPr>
              <a:t> </a:t>
            </a:r>
            <a:r>
              <a:rPr lang="en-US" sz="3200" dirty="0" err="1">
                <a:latin typeface="Calibri" pitchFamily="34" charset="0"/>
              </a:rPr>
              <a:t>menggunakan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puasa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untuk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pengobatan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dari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kecanduan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merokok</a:t>
            </a:r>
            <a:r>
              <a:rPr lang="en-US" sz="3200" dirty="0">
                <a:latin typeface="Calibri" pitchFamily="34" charset="0"/>
              </a:rPr>
              <a:t>, </a:t>
            </a:r>
            <a:r>
              <a:rPr lang="en-US" sz="3200" dirty="0" err="1">
                <a:latin typeface="Calibri" pitchFamily="34" charset="0"/>
              </a:rPr>
              <a:t>lalu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bagaimana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dengan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kita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sebagai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dirty="0" err="1">
                <a:latin typeface="Calibri" pitchFamily="34" charset="0"/>
              </a:rPr>
              <a:t>umat</a:t>
            </a:r>
            <a:r>
              <a:rPr lang="en-US" sz="3200" dirty="0">
                <a:latin typeface="Calibri" pitchFamily="34" charset="0"/>
              </a:rPr>
              <a:t> Islam!?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Simplified Arabic" pitchFamily="2" charset="-78"/>
            </a:endParaRPr>
          </a:p>
        </p:txBody>
      </p:sp>
      <p:sp>
        <p:nvSpPr>
          <p:cNvPr id="1026" name="AutoShape 2" descr="data:image/jpeg;base64,/9j/4AAQSkZJRgABAQAAAQABAAD/2wCEAAkGBxQSEhUUEhQVFRQUFBcXFRQXFBUWFRQUFhQWFhUVFBQYHCggGBwlHBQXITEhJSkrLi4uFx8zODMsNygtLisBCgoKDg0OGxAQGywkICYwLC8sLzQsLCwsLCw0LCwsNCwsLSwsLCwuLCwsLCwsLCwsLCwsLCw1LCwsLCwsLCwsLP/AABEIAKQBNAMBIgACEQEDEQH/xAAcAAACAgMBAQAAAAAAAAAAAAAFBgQHAAEDAgj/xABLEAABAwIBBgkGCwYFBQEAAAABAAIDBBEhBQYSMUFRBxMiYXGBkaGxMkJywdHhFCMkM0NSYnOSorIVU5Pi8PEWY7PC0iU0goOjNf/EABoBAQACAwEAAAAAAAAAAAAAAAAEBQECAwb/xAArEQACAgIBAwMDBAMBAAAAAAAAAQIDBBESBSExQVFhEyKxMkJxkTOB4RT/2gAMAwEAAhEDEQA/ALXzgzgFKWDQ0y+/nBtgLc2OtCW57/5H/wBR/wAVF4Rm/GQ+i/xalaKNAO7c8r/Qgf8As/lUhudV/ox/E/lShTwInT0yAYG5yX+j/P8AyrqzLx2x/m9yFQ0qlspUBL/bp/d/m9y8yZdOxg63e5cvgy5vpUB2fnHb6P8AN7lxfnVbzB+I+xRJqVD6imQBX/GQGuP81vUuTs+mDyowB95/KkLOXKwh5DLF+3c33pIqqlzzdxJPOucrEiZRhzsW32R9C5vZ0R1b3MYAC1ulg8OwuBjhhrCj5TzvEUroxFpaBsTphuNgdVjvSDwHm9TUX1iFtjuBfj4DsU/ORvyub0/UFtGXJbON9X0puIztz2v9Dj96P+K6x54X1xAf+wf8UlQxIjT062OI1tzov9GP4n8q6jOIn6Mfj/lQKCmU+KlQBJuXfsfm9y2MufY/N7lFbTLZpkB1/bxv5At6WPbZeH5yW8wfi9y4SUqhz0yAmS52W8wfiPsXJ2ejR9F+f+VBqimQ2eFANIz5btj6OXft5KN5Kyw2aEzAWDdK4vfyRfX0KrZWJ6zWb/059tdpe2x9yA4/45B1Qf8A1H/FexnpfVCP4v8AKkWJimwRIBzjzuv9EP4nuXZuc1/ox/E/lSxT06JQUyAMjOEn6Mfj/lXT9u/Y/N7lAjpV3FMgJH7d+x0cr3Ln/iAjWwdTvcuZplGmp7YoCS7Oa3mD8XuXB+d1vox+L3JOGcMekRINEX5LgLgjZcax0qS2aOQXY9ruhwK0hZGXhm0oSj5QyOz2aPovz/yrz/jllvm8fTw7dFKc0ShSMW5qXFR1AkjY8anta4dDgCPFbXHJAAghtq4plvwBaQCtwg4vhG5rz2lvsS/TRJjz5beWL0HeIQukhQHelgRanp14pIUVgiQHmGBSWxLrGxdg1AR+KXh0SmaK05qAFywINluQQxPkPmNJ6TqA7bJnkYk7hKOjRut5z2jxPqWJPS2dKYc7FH3ZUFVKXuLnG5JJJ5yocgXV71xe5QdnqXDiuxYfAd/3NRzwt7n+9F84RermP27djQPUhHAeflVR9w3/AFEXzglDKiYn94bDaVLrf2nns7/O/wDX4PNNCpramNms35hil59W9+A1bh/WK96bWfOPa3mLhfsXKd+v0o4Rq35GSPKn1WjpJUyjrzpNDiLONrWGN9yU25VYMGDS+0cB2LpR1RMgc52IIsPUFGlmaZKhiOXcstsS2Yl3jxAO8XXrRVkQCE+FRJoEWcxcJI0Au1NOhNVAmmohQirhQCxURJzzXdagcdwl9ZS1VxJmyA35BJ6MvgUAj08aKUsC4UsSM0kKA601OicECymhRCKNAeI4V1ES7tYveigIpiQHO6pEVO7e86I6/K7gU0FqrvPuu0pwwHkxtsfSd5XdZR8mzhWztRDnNCVXttom1rjC3MddkXzJybfjJiLY6DfFx8B2oRWRaZszElxAG8k8kAa1Z+T8mCGFkestaNI73a3HtUTDjuW/YkZMtLQDqoELnjTNVwoLVRKzIJZGSj8RF90z9IWlvJXzMX3bP0hYgF/PFl5IvRd4hQqOJFM6Rd8fQ7xao9HGgJtLEiUTFwp2KawID00L3ZaC9IDSyy2hGdOWRSwOfhpnkxje4+oa1hvS2zaEHOSjHyzeV8twU/zsgafqjF34Qq+zzzup6qEwxtk0i4ODiAByb899V0qVtS55c95LnONyTrJS5WTuBuNYN1CnkN9vQ9Pj9HhBKTbcl/R5n1qM5ymzcsaQ26xuO5QJAtESpeCyuAl3ymp+5Z+srvwgNkZUvcwkXcR16/A9yj8BA+U1J/yW97/cmXPKk4wzHa12kOoD1KRpursecymllPfx+Cs6iolNwXuw2XI8Fxibjc69pPtU17BpXdj0KO0Yqtcm/J3UUvAZoBhtsETgQzJ8xDS0aj6kShCiyJUPBbGRZdOCN32R3YKagmaE4dBYea4hHF6GmXKtP4KK2PGbR5IXN7V1WiF0OZBmYhdVEjcjUPqWIBarIkeyG35E8c0vrQ2sjRfIotSOt/metAK1HEjdJEoFFGjdMxASYWLjXZaggwlka0/V1u7Ahmd+W/gsPJ+ckJDOYAYu6vEqsS8vJLiSTiSTck86j3X8HpeS46b0r/0rnN6j+S4cn5yU0zg1krdI6geST0X1ouqEey2IVhcHGcxnvTym72C7HE4uaNYPOFirI5vTOnUej/Qh9St7Xr7jpWTiNjnu1NaSeoKoa2pc9xeTynOLjzWx9oT5n/W6MIjGuQ3Potx8bKtquUkgE4Y6tgOtQ82e5qPsQ8SGouQVzGyaZqvSd5MTeMPOSeR33PUrKnjQbg+yXxNIHEcqY6Z36Opg7MetMMzVNxa+FaIt8+U2AquJBKyJMtUxBqyNSDiOGTvmo/u2/pCxboB8VH6Df0hYgA+cY5bPRPiF4pGLtl5vxjPRPit0rUBOhapLQuMQUgIDYW1i0TbWgNqn8/Mt/CKghp+Liu1u4nzndZ8E+575cFPSuLTy38hh3FwxPUL9ypp+pRcmf7S/6Li7buf8I4Tz2Q+fRcvNVNj6lyYVDPRGrlur3FeXBruY9oXohaDFumRrK0+5YvAbDaoqTe/xTB+cp3rI7zSA6i43SdwKu+U1LRqbEzHedN107zt+Of6RU+r9J5PP/wA7/wBfgq/KlEI5Xsdqa47NY2ISG4p7z5oLObINTxY9LfdbsSU9liqi6PGbRMrfKCkSKLA8yMQ+KFQTXaBbUjAj0dHHZfoUWRJgPGZD7abDrwd/XamtImZ8ujNhezxbHabe2ye1dYUt1IqMyOrWYtFbWipZFObwoc7VOcFFmCAB1jERyYPkruiT1qLVtUzJ4+TO6H+tABqJiM07UNo2ovCEBXHCxIRNCNnFm26+lj6klx1YG1Wnwl5BdU04kjF5ICTo7XRkcsDnFgeojaqkgyY4+UdEbtbj7OtV2RHU9nsui3RnjqC9PJMbWaeARDMtzmV8JF/nAD0O5J8VDp6ZsYOi3XrJxJ69iK5t6TqmFrDokvvcDFoaCXW6ge1c6l9yJvUJQjRJP1TLOy/TMmBDxe2AOot5wUnNzWL5mtbKdFxAdduOgNdrHcE2V8qj5CroGSPMksbXgCzXOANjrdj0KwnXCXeSPDQlPxAamNAAAwAFgNwGpK+fmc7aGC+BlfcRM3na4/ZHsC8ZXz+pYQdAmU/ZwZ+M6+q6p7O/L766pEjhYABjGNubDXYbyTzLSy5Jaj5LDC6bZOXO2Oo/PqH6bhMn5IkbHgBpGxu87dWDewpxyflWOqiEseo4Fptdp3FKGanB1JMRNWAxx62wnCST0/qN5tZ5k3ZKzaioxKIi+0jtKzjcNAvZreYX6VmpT8sxnvF8VrUl7eB7ox8Wz0G+AW1lL5DfRHgFi7lUC8tDls9E+K9UwS/nzleSGdjGaIBjvpuucdJwIA1DUMTvS0/K8rxi99769MgW5mtsOtRbcuFb0SK8aU1stFsoG31r18I3DtwSbm1lx1wybFrjZsh2O2AnanDSC7VWxsjyicrK5Qemei5x226FoRDbj0ryZVzdOuhoK3CnSNfRh17OjkaWj6xIILezHqVVwnSbZO/CrlS/FQg6rvPT5LfApDpX48x/oqBkacj1vR1KFC3690DK5nLPV4BaiUnKjbP6QO7D1KPGo5bLt2PVlNyREDK0u8kG56BjZRQE+cG2Rg8ySvF2tAa3nccT2Ad661R3JIg9QtVVEpB3gypAKqqma0tbIyPAi13aTiSBuTLKPjX+kVKyHGA59hbAeJUZ3zj/AEj4qxS0eMlNye2R84aDjadw2t5Q6tfcqurqYtdbWeZXTE0EWOoix6Cqsy/RmGV1vNJ6x/ZV2dDTUidhz2nEFUdPpC7Sbg44YdqI07zhtsdvh0IW2S5uAW32AlT6U96rZFhAZchzHjmuNgA4DDDbdWQqspJbBo23v7PFWTkufTia7mt2YKy6dPs4kDPh3UiUsWLFZFceXKNKFJK4SoAXVhSqIfJ3dD/Wo9UpFP8A9s7of4lAD6QLvlDKUdPGZJTYDUNrjsa0bSoD8oRQtvI9rRznE9A2qtc6s4XVEmlY6LToxRjE46jYa3HDuC422qC7eSx6fgSyZ9+0V5ZNziztkqCQ53FQ7IwdeOBcdbvBLrsrMHkglN+QuDB84ElbK6MmxELNHSaNge8gi/MBhvRXK3BRTmI/BnSMlAu3TfptcRqDrjC+8KK6LJ/dIvY9Uw6H9Kvx8LsV8a7SGCkZLqXxvEkZs9t7bjfWCEH4ksJDgQQSHA6wQbEHnup9FIuCbi+xbzqrvr790NLs9A5vLjcHbbEEX5tqUcpSmV75D5V72GwDU3qFlOqo8EKe6xw1hbyulJaZEo6bVTJzr2mS8h5s1eUHXjaRHf5592xgc215tu7QrazWzEp6KzrcbNb514GH3bdTB3867ZiZwCrpwD87GA1434clwG4+IKZSptVcEto8z1DOyJzdc+2vQiShC6wIvMELrAu5VhyAclvojwWLcHkt6B4LSAR+ExhBifogixaXbW3II8Ck6xaATtFx0XT1wiVbWs0SLkxk9BDuSe1VqyvO+/J0RfYDuVTmw1PfuWWJP7NewVfVk7bAG4aNQPMrByblHjIWPOstx6RgfBVO2rFxpXtttrTZR5TbDAxrnAG17HXiSbW61vgb3I1zNaQ3yViiTZRA2pabXTzG0MbrfWddo7NZ7kTos0ZZcaiQ22tHJb3YnrVmV5X+eNXxtS87BZo6ghtC2wud5t2C63lFwMj9HydI6PRfDuXWMYNHN44nxVZJ7bZ7iiHCuEfhfg5ZRh0m3GscrqNgR6+1DomEozTEObbpaeu4QnL1JJDK6GQaJjIBbsOAIdfaCCCFqkd7J6aS9TvBo+kdw1dZ9itjg8qw+kLbAFkjgQNxsQfHsVP5PfYp84PK7QqHRnVKzD0m4juuu1M9TRW9Tx+ePJ+q7lnZHdy3DmB7D71wl+df6RXfI3lv6B4qNKfjX+kVPPJBCBKef9BqkHnCx6R7vBNcBXDOGk42neNrRpDq1911wyIc62jtjz4WJlNXsbW7VMhBFr3GK4VUei89P9uZSm1TnC3qAKoZFygpS6xfVcX6E/5qygxEA3s4nq/oKvGTl2Jw2bkayBlIwzNJ+bLdE9ZGI6Ld67YlqrsWzTJqdlfYsRYtNN8Qtq/KM8lcJV3KjyoAdVLctQWUUzxrZFKR0hriF5qivUl/gUujcni5bAC5vZ1rDasM2j5RRfwh7yHSl3GOvg4kuw37ujYpWQK5sdVE91iIpWEg6tEusXdVyepaqKCRhjiLT8LqLENOOiHEhrb82LnH2J9ynmA11LFHTaDZo8HSPFuODgQ/jCBc4nSG61sFAVUm9nrp59EIKEvEtr+F7lhMXRcaaMta0a7NAvvsLXXdWB49lO8KGSOJqeNaLMnGlzB48rtwPWUoU7rFWzwi0/Hxlo1xjSb6Ws92CqeJuKrsmGpbPadFyfqUcH5QSlfyEEmfbHebIxI3kJdykbaPT6veuCLKTGjNTKxoqhkv0Z5MgG1h19Y19SvWKYPaHNN2uFwRqIO0L50ybUB7dEp/4Pc5eJcKSc8gn4l581x8w8x2KVjW8ftZSdZwHZH60PK8/K/4WPMhdWiUpQysKnHlA7Tuuxp3tHgsWQDkt9EeCxAV5wkyt+F08bvOZb0mF5D2nuI3WKrCNkjnFrGuJBtqta29WdwlUQfVQuOyFzb31abiCQtZv0jXta62trcd9gBdcbaY2Pudq7HBdhWyLmjNIQZDbmHvT9kfNCJmLhd20nE9pR2ipgNiJxtst4QUFqKNJzcntnGmoWMGACG545VbS0kj72c5pYwb3uFh2a+pTsr5TZTxukfs1C9rnZjsHOdSorOfOWarcHSuFhfRa3BrQdg39J3LW2ziiZ0/Ed9nfwvIGkcvZmxBUNz1Nybk6afSEMb5Cxuk7RF7N3qvS2eunJRW2xkzLyCyqndG6R0Ycxz2luibuBbccoEaiSm3hZzWElO2ojF5Kdoa/e+EbTvLTj0FyTcwppjUxcSxznNeCbDkhhNn6Z1NFr61ek0Yc0tcLtcCCNhBFiFKoipQa0UXVL51ZEJKXb29vf8As+W4XWRzIlboTwu+rI3suAe4qBl/JxpqmWE/RyEDnbrYfwkLhSP5TekeKj60y55Kyv4aPovIh5b+geJUOR3xr/TPiu+brrueeZvrUOZ3xr/TPirM8MFqcqazFDqZynxlAVLnlQ8TOW2w1joOIQuF4AxvzW1dasHhGyWXsZK0Xcw6JsNh1Kq6vTJ0W9bsbD2qhyK+FjRdUWcoJh2GZrtUjhv1G3UtwZQa+7YtKZzXWLvIjA2gu1XtsQSmyTGCy5cb+VovcL32PxxRyKXQAa2F4aNQa246bNUdpL5JCbZZOaNcXNMbiDota5pBJ5JuLG4GojvTCVXua2V4WTNu7RL2aJBwsSRa99WKsFXmHZzqXwU2XDjZ/J5co8xXd5UScqURgfVlS6U/JXei/wD3IfWOU6jPyR3ov8XIAbSNGBsLjUdo32KMU6C0T0Yp3ICcxbkfYEnYLrywqFleazbb/AIBZyzNrO+9+vWqvqmWlcOc9isLKstzYY3wtvKV89cl/BqljfrRMcfStZ3eO9RcmO47L/odvG5w90Dn+T1JayoMAdgJudgwFrlMkj+SehNvA/AHmr0mhzTxQsQCD5Z1HpUWqHKWi+zr/oUuzzrRVNFLolG5Jg5uJx2FWRwh5l0jaWaoiiEUsTdMGPktdbWHMGHcqda9ZsrcHo54edHJhyS1ovDMPLjqql+MN5IncW4/WsAWuPPY9yJ1jtaTOCB3xNT963/TCba1yn1PcEzyOfCMMiaj42NEPkjoHgsWQeS3oHgtLoRCvOEwEzxNBFzGLN2nlP1j6t9HsHQi+Q6fQYATc70E4TKri6uEm+EOAsbOOm64uNowNiiGS8psc24cMAL46ri+PUVgyNcDlGyzlcQBrQLvk0g0aQaBotuXFxwAQp2cEYa4svI5vmsBJva41ahzoIyoNVUB8gYWMaNJwaeScbxDS2m9iRs6kCQp1uWWyyaF3XNzIXSOcHm1i1o2DEnpStV0b2G1i5vmuAvhsDraipWUGadRKRh8Y+1sLDTNrblJoGudIxheDpOAJGDgCbHFQpzUnpnp8bFnRH6lb7a7ol5mZnvrZOUSyJuL32x5mtvtPcrsyNkyGkjEcDA1o1/Wcd7nbShWShHCwRxCzR1knaSdpU8VKkwrUPBS5WXZkP7vHsTaWnjj0uLYxmmbu0Whuk7e62srq6RDjOvD6hdCI1vyVTwxUgbWMkH0sQv6TDonuLUjwuxTlwr5UEtQyNuPEsIcftPsSOoBvakqEElQbf1PR6nBbVEVL2PorNF+kHH7DO8FQqh/x0npu8VD4LMqiZj2+fGyMO6OUAR2L1VP+Pk+8d4qdF7Wzy9sHCbiw5SPRKFyB0ciLQPWTmSqiEPY5p84W9hVL5YouLL9PkvDiLC1jirqY5JueGZDquXjYZWxkjlNc24JAsCHDUoeXQ7EnHySsW5QbT8FYxTWOKI/tiGE6UkgGoDEDnvjrUTOjMyupWkm8jB58fFt17geUd2pQ83M0XueJahrWhuID9GV7zrBs4gNA5wOhQoYTk/uJcstRXYaY8v0lQwt0o3XOBcC0D0X2w6bp9zNnk4rReS9g+beXNcbfV0gcQoWRaq1haR2FvJFrcwbyQi1KACbcm+tugG35+fpU6rFVcuSZEtyXZHi0FpCoVQ9dGPOjib227xsUKqkUsikCseidGfkZ9CTxcgNZIjVE69Cfu5O4uQAqjejVM9LVHKjVLKgDUbkCyzUXJ5sB1Ig+p0Wk8yWcpVGCGUbyBTcdUgnyYuWenU0duPUlPhSrtOt0R9EwNPpHlHxCe82gI4tI4GQ6RO5owaPX1qn8uVnGzyy/XkcR0Xw7rKLlS1HRe9Cq5XufsvyDqioO9XZwYZGNNRtc8WknPGuvrAI5Deptu0qoc1cl/CqqON3kA6cnoNIuOs2HWr4bXgatW7ctcWP7md+u5DeqV/LPGd8IfRVLTheCT9JPqXza1ysfhXzhldK2maS2LQD3Ww4wuJsD9kW1b1XDmla5E1KWkdekY8q6uT/AHFrcE7bUkrvrTn8rGhMda9LXBzKGUDd5kkJ6dK3gAilZU61Lq/QigztvIm/ksGHyR0DwWLITdoO8DwWLciCPwgUzZJYwcCI7gjWDpkgjsSlHkGUEcXKGi97AFods5QBt2AJvz6dadn3X+5yF0sqAiUuSpm203aYGy5sedwOsooad2jYiym08inxtBWDKKayvTmGd7Xgi5JHODjcLjEwA6TXWt2q5q/IcNQ3RlYHDZfWOgjEIRHwfUbTcMceYyOI7CVEnjtvaPRY3V4QrUZp7/JzzRrXSwNc/E3IB3gaiUwNctwZOawANFgNQGoLoYVJitLRS2zU5uSWt+hydKoNZUGxtrU2SNQKhiycymM4IZGTyOlaQXPc7SOo3JIsUPjntqVwVtM1ws4AjcRdK+Us14H3s3RO9pt3alwdPsW1fUkopSX9BPgLJNRUnYImd73exMFdL8ol+8d+oqFwPZDNPNUnS0g5kYFxiLOeV6ym+1RN96/9RXatajorcu1WWuS+AzSSozTSpWpJkYpZ1uRgVwl5yvpIoeIeBNxzHlmJL4mHlAgeaSRfmulvIXDNIOTV0xdy+VJEbBsZ1ch3lEdIuF44ZWxNjim03tmcdANF7PYMTYnBhBIN9t1Uktc4jRNwNwx7SsowXJR50HK077wOayK+gb6QDScA8DU5wAOs6uZHYMmhuLI4wedlu+1wqtyFnhHRw8XA28hsZnk+UR9XZYJtyRn4JAA9uNvLbqONhdptZaPsb62OUMjmEF0bhzt5Q7vYi7KgO1HqNx4pMGXZDKBE4uaWAm7eR5Vr3tcHm2rjlnhDgpncXIHOktcBrbjpcSRZZT2YaH5s2BUCrlS3kLPinqASC5lhd2mNEN3Xde2OobTZFKqdZMEWrlR/JR/6e8/Zl/3BKNTKmvJX/wCY/wBCY97kAuUkiM0syWaaVFqaZAGKpxc2wNudA6jJsjsDIDz6Fj42RWF91KZGCsHRCzlOJ8FO9xeTossL7ScB4qv20Om3C99pwAHWSrBz7Y4QtHmmQaR2AC9r9aQqjKDQ61iWtwAAw5yoWSm2en6NKNdbe1tjNmFRCFsriWl7iALEGzGjm5yU1PqrKqaCqd8IjLA5tnjYdV8b81lZUTdJdqH9utFd1StK7kpb2L2eccdQwXs2Vl9B/ix3Me4pDhmAIuOYjxVsz5Ma7WLoFlHM+B+IDmO3tPiDgsW1cu6NsHP+iuE/AuZDzgdThwDbxk3te1jtIKZafKbZmB7L2N8DrBGsFBJMyyMBUG3oC/iiGTsminj0A4uxJJOFyeYLapTXZnHqFuPZ91f6i5smj4mP7tn6QsXqiFo2Dcxv6QtruVIkcILvj4/u/wDcUAglR/hDiPGxuxtxdr2wuHHDvCWWNOzFAG6aoRWnqEtw6Q/uFPglKAZIp1IbKgMNQpbJygCnGLm+RQfhC5vqUM7JE0qHVEi8zVKgzzoNnipkQyZy7zPJUSVrt3Zj4INjfwcvxnHoH9aXctP+Uzfev/UUf4OWODpiQQLMxItjdyX8vREVM17i8jjq2E3B50MG6eZTKiSR0bmxODHkWa8i+jfzrbSNiFRtN8FMhcR/cIBaziyHVy0winLanQdpNqLsbKwG98NEWYABfElxOwKtKfJT5L6Ba8NF3FrgSB1H1q/WSrpCBsaB1ALOwfPjcmSEt0A4ucbAWI5sHalNgyFWtsGRv5V8BjfROPVz86vgUsd9Lio779Bt+2y7MDW3s0Nubmwtc7ymwUdHBlBuiOJmu25BxAGom98F0fR1U1zIXFx1gsB1auVfVieZXW+QKLJINwWOwKngzeqHRFnGN0HOa50bmODdJowdqxtfYmVuWa9os6OKTUAWnRsB52JxTVLLzKHISdiAW485Hl0gfGAW20Ixp3NvKvI5ob/ZWrkOq4zJOmBrglw6NMJDljJw0b9Vwn/I0Lv2YW2OkY5rC2JuX2wQCJDIiNPMhbGbPV3KRCDu8EAfp5kRhmS7C8hT4p0M7DFREJGljrEOFiDiCk6t4OInm7XOZzBxt2XTNFOV3E5WNGym0KuSuD1kLtPjHE23lM0FA1m1e3VK4SVSaMObOk1gh87gtTVKHzzFNGOTPNRIh879a6yXP9WUZ8bjqaT0AnwWTBc0TrgHeAsXilHIbfXoi/YFiA9lg/oleeIb/RPtWliA3xA/olZxI3d5WLEBnEjd4rfEt3LSxAZxLdwXk0zPqt7AtrEB4FDGPMb+ELz+zov3TPwN9ixYgNHJkP7qP+G32LP2ZD+5j/ht9ixYgO8ULWCzWho3AADsC2Ygf7lYsQGuJHP2n2rXEN3d5WLEBviRu7ys4kblixAYIW7lhgb9Udi0sQHl1HGdbGnqC0aGP92z8IWLEB5/Z0X7qP8AA32LX7Mh/cxfw2+xYsQGDJkP7qP+G32KToi1tnYsWIDRiB/uVriRz9p9q0sQGxA3d3lZxLd3isWIDOJbuW+KG5aWIDDTt+qOxeHUUZxLGn/xCxYgNOoIjrjYf/ELz+zof3Uf4G+xYsQGv2ZD+5i/ht9i9MyfECCIowRqIY0EdGCxYgJKxYs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xQSEhUUEhQVFRQUFBcXFRQXFBUWFRQUFhQWFhUVFBQYHCggGBwlHBQXITEhJSkrLi4uFx8zODMsNygtLisBCgoKDg0OGxAQGywkICYwLC8sLzQsLCwsLCw0LCwsNCwsLSwsLCwuLCwsLCwsLCwsLCwsLCw1LCwsLCwsLCwsLP/AABEIAKQBNAMBIgACEQEDEQH/xAAcAAACAgMBAQAAAAAAAAAAAAAFBgQHAAEDAgj/xABLEAABAwIBBgkGCwYFBQEAAAABAAIDBBEhBQYSMUFRBxMiYXGBkaGxMkJywdHhFCMkM0NSYnOSorIVU5Pi8PEWY7PC0iU0goOjNf/EABoBAQACAwEAAAAAAAAAAAAAAAAEBQECAwb/xAArEQACAgIBAwMDBAMBAAAAAAAAAQIDBBESBSExQVFhEyKxMkJxkTOB4RT/2gAMAwEAAhEDEQA/ALXzgzgFKWDQ0y+/nBtgLc2OtCW57/5H/wBR/wAVF4Rm/GQ+i/xalaKNAO7c8r/Qgf8As/lUhudV/ox/E/lShTwInT0yAYG5yX+j/P8AyrqzLx2x/m9yFQ0qlspUBL/bp/d/m9y8yZdOxg63e5cvgy5vpUB2fnHb6P8AN7lxfnVbzB+I+xRJqVD6imQBX/GQGuP81vUuTs+mDyowB95/KkLOXKwh5DLF+3c33pIqqlzzdxJPOucrEiZRhzsW32R9C5vZ0R1b3MYAC1ulg8OwuBjhhrCj5TzvEUroxFpaBsTphuNgdVjvSDwHm9TUX1iFtjuBfj4DsU/ORvyub0/UFtGXJbON9X0puIztz2v9Dj96P+K6x54X1xAf+wf8UlQxIjT062OI1tzov9GP4n8q6jOIn6Mfj/lQKCmU+KlQBJuXfsfm9y2MufY/N7lFbTLZpkB1/bxv5At6WPbZeH5yW8wfi9y4SUqhz0yAmS52W8wfiPsXJ2ejR9F+f+VBqimQ2eFANIz5btj6OXft5KN5Kyw2aEzAWDdK4vfyRfX0KrZWJ6zWb/059tdpe2x9yA4/45B1Qf8A1H/FexnpfVCP4v8AKkWJimwRIBzjzuv9EP4nuXZuc1/ox/E/lSxT06JQUyAMjOEn6Mfj/lXT9u/Y/N7lAjpV3FMgJH7d+x0cr3Ln/iAjWwdTvcuZplGmp7YoCS7Oa3mD8XuXB+d1vox+L3JOGcMekRINEX5LgLgjZcax0qS2aOQXY9ruhwK0hZGXhm0oSj5QyOz2aPovz/yrz/jllvm8fTw7dFKc0ShSMW5qXFR1AkjY8anta4dDgCPFbXHJAAghtq4plvwBaQCtwg4vhG5rz2lvsS/TRJjz5beWL0HeIQukhQHelgRanp14pIUVgiQHmGBSWxLrGxdg1AR+KXh0SmaK05qAFywINluQQxPkPmNJ6TqA7bJnkYk7hKOjRut5z2jxPqWJPS2dKYc7FH3ZUFVKXuLnG5JJJ5yocgXV71xe5QdnqXDiuxYfAd/3NRzwt7n+9F84RermP27djQPUhHAeflVR9w3/AFEXzglDKiYn94bDaVLrf2nns7/O/wDX4PNNCpramNms35hil59W9+A1bh/WK96bWfOPa3mLhfsXKd+v0o4Rq35GSPKn1WjpJUyjrzpNDiLONrWGN9yU25VYMGDS+0cB2LpR1RMgc52IIsPUFGlmaZKhiOXcstsS2Yl3jxAO8XXrRVkQCE+FRJoEWcxcJI0Au1NOhNVAmmohQirhQCxURJzzXdagcdwl9ZS1VxJmyA35BJ6MvgUAj08aKUsC4UsSM0kKA601OicECymhRCKNAeI4V1ES7tYveigIpiQHO6pEVO7e86I6/K7gU0FqrvPuu0pwwHkxtsfSd5XdZR8mzhWztRDnNCVXttom1rjC3MddkXzJybfjJiLY6DfFx8B2oRWRaZszElxAG8k8kAa1Z+T8mCGFkestaNI73a3HtUTDjuW/YkZMtLQDqoELnjTNVwoLVRKzIJZGSj8RF90z9IWlvJXzMX3bP0hYgF/PFl5IvRd4hQqOJFM6Rd8fQ7xao9HGgJtLEiUTFwp2KawID00L3ZaC9IDSyy2hGdOWRSwOfhpnkxje4+oa1hvS2zaEHOSjHyzeV8twU/zsgafqjF34Qq+zzzup6qEwxtk0i4ODiAByb899V0qVtS55c95LnONyTrJS5WTuBuNYN1CnkN9vQ9Pj9HhBKTbcl/R5n1qM5ymzcsaQ26xuO5QJAtESpeCyuAl3ymp+5Z+srvwgNkZUvcwkXcR16/A9yj8BA+U1J/yW97/cmXPKk4wzHa12kOoD1KRpursecymllPfx+Cs6iolNwXuw2XI8Fxibjc69pPtU17BpXdj0KO0Yqtcm/J3UUvAZoBhtsETgQzJ8xDS0aj6kShCiyJUPBbGRZdOCN32R3YKagmaE4dBYea4hHF6GmXKtP4KK2PGbR5IXN7V1WiF0OZBmYhdVEjcjUPqWIBarIkeyG35E8c0vrQ2sjRfIotSOt/metAK1HEjdJEoFFGjdMxASYWLjXZaggwlka0/V1u7Ahmd+W/gsPJ+ckJDOYAYu6vEqsS8vJLiSTiSTck86j3X8HpeS46b0r/0rnN6j+S4cn5yU0zg1krdI6geST0X1ouqEey2IVhcHGcxnvTym72C7HE4uaNYPOFirI5vTOnUej/Qh9St7Xr7jpWTiNjnu1NaSeoKoa2pc9xeTynOLjzWx9oT5n/W6MIjGuQ3Potx8bKtquUkgE4Y6tgOtQ82e5qPsQ8SGouQVzGyaZqvSd5MTeMPOSeR33PUrKnjQbg+yXxNIHEcqY6Z36Opg7MetMMzVNxa+FaIt8+U2AquJBKyJMtUxBqyNSDiOGTvmo/u2/pCxboB8VH6Df0hYgA+cY5bPRPiF4pGLtl5vxjPRPit0rUBOhapLQuMQUgIDYW1i0TbWgNqn8/Mt/CKghp+Liu1u4nzndZ8E+575cFPSuLTy38hh3FwxPUL9ypp+pRcmf7S/6Li7buf8I4Tz2Q+fRcvNVNj6lyYVDPRGrlur3FeXBruY9oXohaDFumRrK0+5YvAbDaoqTe/xTB+cp3rI7zSA6i43SdwKu+U1LRqbEzHedN107zt+Of6RU+r9J5PP/wA7/wBfgq/KlEI5Xsdqa47NY2ISG4p7z5oLObINTxY9LfdbsSU9liqi6PGbRMrfKCkSKLA8yMQ+KFQTXaBbUjAj0dHHZfoUWRJgPGZD7abDrwd/XamtImZ8ujNhezxbHabe2ye1dYUt1IqMyOrWYtFbWipZFObwoc7VOcFFmCAB1jERyYPkruiT1qLVtUzJ4+TO6H+tABqJiM07UNo2ovCEBXHCxIRNCNnFm26+lj6klx1YG1Wnwl5BdU04kjF5ICTo7XRkcsDnFgeojaqkgyY4+UdEbtbj7OtV2RHU9nsui3RnjqC9PJMbWaeARDMtzmV8JF/nAD0O5J8VDp6ZsYOi3XrJxJ69iK5t6TqmFrDokvvcDFoaCXW6ge1c6l9yJvUJQjRJP1TLOy/TMmBDxe2AOot5wUnNzWL5mtbKdFxAdduOgNdrHcE2V8qj5CroGSPMksbXgCzXOANjrdj0KwnXCXeSPDQlPxAamNAAAwAFgNwGpK+fmc7aGC+BlfcRM3na4/ZHsC8ZXz+pYQdAmU/ZwZ+M6+q6p7O/L766pEjhYABjGNubDXYbyTzLSy5Jaj5LDC6bZOXO2Oo/PqH6bhMn5IkbHgBpGxu87dWDewpxyflWOqiEseo4Fptdp3FKGanB1JMRNWAxx62wnCST0/qN5tZ5k3ZKzaioxKIi+0jtKzjcNAvZreYX6VmpT8sxnvF8VrUl7eB7ox8Wz0G+AW1lL5DfRHgFi7lUC8tDls9E+K9UwS/nzleSGdjGaIBjvpuucdJwIA1DUMTvS0/K8rxi99769MgW5mtsOtRbcuFb0SK8aU1stFsoG31r18I3DtwSbm1lx1wybFrjZsh2O2AnanDSC7VWxsjyicrK5Qemei5x226FoRDbj0ryZVzdOuhoK3CnSNfRh17OjkaWj6xIILezHqVVwnSbZO/CrlS/FQg6rvPT5LfApDpX48x/oqBkacj1vR1KFC3690DK5nLPV4BaiUnKjbP6QO7D1KPGo5bLt2PVlNyREDK0u8kG56BjZRQE+cG2Rg8ySvF2tAa3nccT2Ad661R3JIg9QtVVEpB3gypAKqqma0tbIyPAi13aTiSBuTLKPjX+kVKyHGA59hbAeJUZ3zj/AEj4qxS0eMlNye2R84aDjadw2t5Q6tfcqurqYtdbWeZXTE0EWOoix6Cqsy/RmGV1vNJ6x/ZV2dDTUidhz2nEFUdPpC7Sbg44YdqI07zhtsdvh0IW2S5uAW32AlT6U96rZFhAZchzHjmuNgA4DDDbdWQqspJbBo23v7PFWTkufTia7mt2YKy6dPs4kDPh3UiUsWLFZFceXKNKFJK4SoAXVhSqIfJ3dD/Wo9UpFP8A9s7of4lAD6QLvlDKUdPGZJTYDUNrjsa0bSoD8oRQtvI9rRznE9A2qtc6s4XVEmlY6LToxRjE46jYa3HDuC422qC7eSx6fgSyZ9+0V5ZNziztkqCQ53FQ7IwdeOBcdbvBLrsrMHkglN+QuDB84ElbK6MmxELNHSaNge8gi/MBhvRXK3BRTmI/BnSMlAu3TfptcRqDrjC+8KK6LJ/dIvY9Uw6H9Kvx8LsV8a7SGCkZLqXxvEkZs9t7bjfWCEH4ksJDgQQSHA6wQbEHnup9FIuCbi+xbzqrvr790NLs9A5vLjcHbbEEX5tqUcpSmV75D5V72GwDU3qFlOqo8EKe6xw1hbyulJaZEo6bVTJzr2mS8h5s1eUHXjaRHf5592xgc215tu7QrazWzEp6KzrcbNb514GH3bdTB3867ZiZwCrpwD87GA1434clwG4+IKZSptVcEto8z1DOyJzdc+2vQiShC6wIvMELrAu5VhyAclvojwWLcHkt6B4LSAR+ExhBifogixaXbW3II8Ck6xaATtFx0XT1wiVbWs0SLkxk9BDuSe1VqyvO+/J0RfYDuVTmw1PfuWWJP7NewVfVk7bAG4aNQPMrByblHjIWPOstx6RgfBVO2rFxpXtttrTZR5TbDAxrnAG17HXiSbW61vgb3I1zNaQ3yViiTZRA2pabXTzG0MbrfWddo7NZ7kTos0ZZcaiQ22tHJb3YnrVmV5X+eNXxtS87BZo6ghtC2wud5t2C63lFwMj9HydI6PRfDuXWMYNHN44nxVZJ7bZ7iiHCuEfhfg5ZRh0m3GscrqNgR6+1DomEozTEObbpaeu4QnL1JJDK6GQaJjIBbsOAIdfaCCCFqkd7J6aS9TvBo+kdw1dZ9itjg8qw+kLbAFkjgQNxsQfHsVP5PfYp84PK7QqHRnVKzD0m4juuu1M9TRW9Tx+ePJ+q7lnZHdy3DmB7D71wl+df6RXfI3lv6B4qNKfjX+kVPPJBCBKef9BqkHnCx6R7vBNcBXDOGk42neNrRpDq1911wyIc62jtjz4WJlNXsbW7VMhBFr3GK4VUei89P9uZSm1TnC3qAKoZFygpS6xfVcX6E/5qygxEA3s4nq/oKvGTl2Jw2bkayBlIwzNJ+bLdE9ZGI6Ld67YlqrsWzTJqdlfYsRYtNN8Qtq/KM8lcJV3KjyoAdVLctQWUUzxrZFKR0hriF5qivUl/gUujcni5bAC5vZ1rDasM2j5RRfwh7yHSl3GOvg4kuw37ujYpWQK5sdVE91iIpWEg6tEusXdVyepaqKCRhjiLT8LqLENOOiHEhrb82LnH2J9ynmA11LFHTaDZo8HSPFuODgQ/jCBc4nSG61sFAVUm9nrp59EIKEvEtr+F7lhMXRcaaMta0a7NAvvsLXXdWB49lO8KGSOJqeNaLMnGlzB48rtwPWUoU7rFWzwi0/Hxlo1xjSb6Ws92CqeJuKrsmGpbPadFyfqUcH5QSlfyEEmfbHebIxI3kJdykbaPT6veuCLKTGjNTKxoqhkv0Z5MgG1h19Y19SvWKYPaHNN2uFwRqIO0L50ybUB7dEp/4Pc5eJcKSc8gn4l581x8w8x2KVjW8ftZSdZwHZH60PK8/K/4WPMhdWiUpQysKnHlA7Tuuxp3tHgsWQDkt9EeCxAV5wkyt+F08bvOZb0mF5D2nuI3WKrCNkjnFrGuJBtqta29WdwlUQfVQuOyFzb31abiCQtZv0jXta62trcd9gBdcbaY2Pudq7HBdhWyLmjNIQZDbmHvT9kfNCJmLhd20nE9pR2ipgNiJxtst4QUFqKNJzcntnGmoWMGACG545VbS0kj72c5pYwb3uFh2a+pTsr5TZTxukfs1C9rnZjsHOdSorOfOWarcHSuFhfRa3BrQdg39J3LW2ziiZ0/Ed9nfwvIGkcvZmxBUNz1Nybk6afSEMb5Cxuk7RF7N3qvS2eunJRW2xkzLyCyqndG6R0Ycxz2luibuBbccoEaiSm3hZzWElO2ojF5Kdoa/e+EbTvLTj0FyTcwppjUxcSxznNeCbDkhhNn6Z1NFr61ek0Yc0tcLtcCCNhBFiFKoipQa0UXVL51ZEJKXb29vf8As+W4XWRzIlboTwu+rI3suAe4qBl/JxpqmWE/RyEDnbrYfwkLhSP5TekeKj60y55Kyv4aPovIh5b+geJUOR3xr/TPiu+brrueeZvrUOZ3xr/TPirM8MFqcqazFDqZynxlAVLnlQ8TOW2w1joOIQuF4AxvzW1dasHhGyWXsZK0Xcw6JsNh1Kq6vTJ0W9bsbD2qhyK+FjRdUWcoJh2GZrtUjhv1G3UtwZQa+7YtKZzXWLvIjA2gu1XtsQSmyTGCy5cb+VovcL32PxxRyKXQAa2F4aNQa246bNUdpL5JCbZZOaNcXNMbiDota5pBJ5JuLG4GojvTCVXua2V4WTNu7RL2aJBwsSRa99WKsFXmHZzqXwU2XDjZ/J5co8xXd5UScqURgfVlS6U/JXei/wD3IfWOU6jPyR3ov8XIAbSNGBsLjUdo32KMU6C0T0Yp3ICcxbkfYEnYLrywqFleazbb/AIBZyzNrO+9+vWqvqmWlcOc9isLKstzYY3wtvKV89cl/BqljfrRMcfStZ3eO9RcmO47L/odvG5w90Dn+T1JayoMAdgJudgwFrlMkj+SehNvA/AHmr0mhzTxQsQCD5Z1HpUWqHKWi+zr/oUuzzrRVNFLolG5Jg5uJx2FWRwh5l0jaWaoiiEUsTdMGPktdbWHMGHcqda9ZsrcHo54edHJhyS1ovDMPLjqql+MN5IncW4/WsAWuPPY9yJ1jtaTOCB3xNT963/TCba1yn1PcEzyOfCMMiaj42NEPkjoHgsWQeS3oHgtLoRCvOEwEzxNBFzGLN2nlP1j6t9HsHQi+Q6fQYATc70E4TKri6uEm+EOAsbOOm64uNowNiiGS8psc24cMAL46ri+PUVgyNcDlGyzlcQBrQLvk0g0aQaBotuXFxwAQp2cEYa4svI5vmsBJva41ahzoIyoNVUB8gYWMaNJwaeScbxDS2m9iRs6kCQp1uWWyyaF3XNzIXSOcHm1i1o2DEnpStV0b2G1i5vmuAvhsDraipWUGadRKRh8Y+1sLDTNrblJoGudIxheDpOAJGDgCbHFQpzUnpnp8bFnRH6lb7a7ol5mZnvrZOUSyJuL32x5mtvtPcrsyNkyGkjEcDA1o1/Wcd7nbShWShHCwRxCzR1knaSdpU8VKkwrUPBS5WXZkP7vHsTaWnjj0uLYxmmbu0Whuk7e62srq6RDjOvD6hdCI1vyVTwxUgbWMkH0sQv6TDonuLUjwuxTlwr5UEtQyNuPEsIcftPsSOoBvakqEElQbf1PR6nBbVEVL2PorNF+kHH7DO8FQqh/x0npu8VD4LMqiZj2+fGyMO6OUAR2L1VP+Pk+8d4qdF7Wzy9sHCbiw5SPRKFyB0ciLQPWTmSqiEPY5p84W9hVL5YouLL9PkvDiLC1jirqY5JueGZDquXjYZWxkjlNc24JAsCHDUoeXQ7EnHySsW5QbT8FYxTWOKI/tiGE6UkgGoDEDnvjrUTOjMyupWkm8jB58fFt17geUd2pQ83M0XueJahrWhuID9GV7zrBs4gNA5wOhQoYTk/uJcstRXYaY8v0lQwt0o3XOBcC0D0X2w6bp9zNnk4rReS9g+beXNcbfV0gcQoWRaq1haR2FvJFrcwbyQi1KACbcm+tugG35+fpU6rFVcuSZEtyXZHi0FpCoVQ9dGPOjib227xsUKqkUsikCseidGfkZ9CTxcgNZIjVE69Cfu5O4uQAqjejVM9LVHKjVLKgDUbkCyzUXJ5sB1Ig+p0Wk8yWcpVGCGUbyBTcdUgnyYuWenU0duPUlPhSrtOt0R9EwNPpHlHxCe82gI4tI4GQ6RO5owaPX1qn8uVnGzyy/XkcR0Xw7rKLlS1HRe9Cq5XufsvyDqioO9XZwYZGNNRtc8WknPGuvrAI5Deptu0qoc1cl/CqqON3kA6cnoNIuOs2HWr4bXgatW7ctcWP7md+u5DeqV/LPGd8IfRVLTheCT9JPqXza1ysfhXzhldK2maS2LQD3Ww4wuJsD9kW1b1XDmla5E1KWkdekY8q6uT/AHFrcE7bUkrvrTn8rGhMda9LXBzKGUDd5kkJ6dK3gAilZU61Lq/QigztvIm/ksGHyR0DwWLITdoO8DwWLciCPwgUzZJYwcCI7gjWDpkgjsSlHkGUEcXKGi97AFods5QBt2AJvz6dadn3X+5yF0sqAiUuSpm203aYGy5sedwOsooad2jYiym08inxtBWDKKayvTmGd7Xgi5JHODjcLjEwA6TXWt2q5q/IcNQ3RlYHDZfWOgjEIRHwfUbTcMceYyOI7CVEnjtvaPRY3V4QrUZp7/JzzRrXSwNc/E3IB3gaiUwNctwZOawANFgNQGoLoYVJitLRS2zU5uSWt+hydKoNZUGxtrU2SNQKhiycymM4IZGTyOlaQXPc7SOo3JIsUPjntqVwVtM1ws4AjcRdK+Us14H3s3RO9pt3alwdPsW1fUkopSX9BPgLJNRUnYImd73exMFdL8ol+8d+oqFwPZDNPNUnS0g5kYFxiLOeV6ym+1RN96/9RXatajorcu1WWuS+AzSSozTSpWpJkYpZ1uRgVwl5yvpIoeIeBNxzHlmJL4mHlAgeaSRfmulvIXDNIOTV0xdy+VJEbBsZ1ch3lEdIuF44ZWxNjim03tmcdANF7PYMTYnBhBIN9t1Uktc4jRNwNwx7SsowXJR50HK077wOayK+gb6QDScA8DU5wAOs6uZHYMmhuLI4wedlu+1wqtyFnhHRw8XA28hsZnk+UR9XZYJtyRn4JAA9uNvLbqONhdptZaPsb62OUMjmEF0bhzt5Q7vYi7KgO1HqNx4pMGXZDKBE4uaWAm7eR5Vr3tcHm2rjlnhDgpncXIHOktcBrbjpcSRZZT2YaH5s2BUCrlS3kLPinqASC5lhd2mNEN3Xde2OobTZFKqdZMEWrlR/JR/6e8/Zl/3BKNTKmvJX/wCY/wBCY97kAuUkiM0syWaaVFqaZAGKpxc2wNudA6jJsjsDIDz6Fj42RWF91KZGCsHRCzlOJ8FO9xeTossL7ScB4qv20Om3C99pwAHWSrBz7Y4QtHmmQaR2AC9r9aQqjKDQ61iWtwAAw5yoWSm2en6NKNdbe1tjNmFRCFsriWl7iALEGzGjm5yU1PqrKqaCqd8IjLA5tnjYdV8b81lZUTdJdqH9utFd1StK7kpb2L2eccdQwXs2Vl9B/ix3Me4pDhmAIuOYjxVsz5Ma7WLoFlHM+B+IDmO3tPiDgsW1cu6NsHP+iuE/AuZDzgdThwDbxk3te1jtIKZafKbZmB7L2N8DrBGsFBJMyyMBUG3oC/iiGTsminj0A4uxJJOFyeYLapTXZnHqFuPZ91f6i5smj4mP7tn6QsXqiFo2Dcxv6QtruVIkcILvj4/u/wDcUAglR/hDiPGxuxtxdr2wuHHDvCWWNOzFAG6aoRWnqEtw6Q/uFPglKAZIp1IbKgMNQpbJygCnGLm+RQfhC5vqUM7JE0qHVEi8zVKgzzoNnipkQyZy7zPJUSVrt3Zj4INjfwcvxnHoH9aXctP+Uzfev/UUf4OWODpiQQLMxItjdyX8vREVM17i8jjq2E3B50MG6eZTKiSR0bmxODHkWa8i+jfzrbSNiFRtN8FMhcR/cIBaziyHVy0winLanQdpNqLsbKwG98NEWYABfElxOwKtKfJT5L6Ba8NF3FrgSB1H1q/WSrpCBsaB1ALOwfPjcmSEt0A4ucbAWI5sHalNgyFWtsGRv5V8BjfROPVz86vgUsd9Lio779Bt+2y7MDW3s0Nubmwtc7ymwUdHBlBuiOJmu25BxAGom98F0fR1U1zIXFx1gsB1auVfVieZXW+QKLJINwWOwKngzeqHRFnGN0HOa50bmODdJowdqxtfYmVuWa9os6OKTUAWnRsB52JxTVLLzKHISdiAW485Hl0gfGAW20Ixp3NvKvI5ob/ZWrkOq4zJOmBrglw6NMJDljJw0b9Vwn/I0Lv2YW2OkY5rC2JuX2wQCJDIiNPMhbGbPV3KRCDu8EAfp5kRhmS7C8hT4p0M7DFREJGljrEOFiDiCk6t4OInm7XOZzBxt2XTNFOV3E5WNGym0KuSuD1kLtPjHE23lM0FA1m1e3VK4SVSaMObOk1gh87gtTVKHzzFNGOTPNRIh879a6yXP9WUZ8bjqaT0AnwWTBc0TrgHeAsXilHIbfXoi/YFiA9lg/oleeIb/RPtWliA3xA/olZxI3d5WLEBnEjd4rfEt3LSxAZxLdwXk0zPqt7AtrEB4FDGPMb+ELz+zov3TPwN9ixYgNHJkP7qP+G32LP2ZD+5j/ht9ixYgO8ULWCzWho3AADsC2Ygf7lYsQGuJHP2n2rXEN3d5WLEBviRu7ys4kblixAYIW7lhgb9Udi0sQHl1HGdbGnqC0aGP92z8IWLEB5/Z0X7qP8AA32LX7Mh/cxfw2+xYsQGDJkP7qP+G32KToi1tnYsWIDRiB/uVriRz9p9q0sQGxA3d3lZxLd3isWIDOJbuW+KG5aWIDDTt+qOxeHUUZxLGn/xCxYgNOoIjrjYf/ELz+zof3Uf4G+xYsQGv2ZD+5i/ht9i9MyfECCIowRqIY0EdGCxYgJKxYs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xQTEhUUExQVFBMVFxIVFRgUFxQYFRsSFxUWFxgTFRUYHCggGhslHRgUITEhJSkrLi4uFx8zODMsNygtLisBCgoKDg0OGxAQGiwkHyU3LCwvLCwsLCwsLCwsLCwsLCwsLCwsLCwsLCwsNywsLCwsLCwsLCwsLCwsLCwsLCwsLP/AABEIAPQAzwMBIgACEQEDEQH/xAAcAAEAAgMBAQEAAAAAAAAAAAAABAUDBgcCAQj/xAA9EAACAQIEAwUFBgQFBQAAAAABAgADEQQSITEFQVEGImFxgQcTMpGhI0JSYrHBFILR4XKSsvDxFSUzNKL/xAAaAQEAAwEBAQAAAAAAAAAAAAAAAQIFAwQG/8QAKREBAAMAAQMCBAcBAAAAAAAAAAECEQMEEiExUQUzQXETFCIyUmGRI//aAAwDAQACEQMRAD8A7hERAREQEREBERAREQERPhMD7EwnEr1mN8co/wCRKTesfVPbKVErK3GEW9yv+bWQR2qpEkA7c7G3znO3U8VfWXSOG8+kNhiUB7T0vxr6a/pPK9qKZ5n0H9ZX83xe6fy/J7NhiU2G42GYAA2JAubc5czrx8tOSNrKl+O1P3ERE6KEREBERAREQEREBERAREQEREBNQ9opIp0iCR32XQkbj+02+al7Sf8A10PSqP8AQ04dTG8Vnbp5/wCkOf1a7L3cxPqZ8pkuPiN/EyKSTvCmYM1bKYaZG58N9Z9pNMKmZqO8ridSsKhbYScikHWYMDWC6HeZ1e5vEapvldYV7EHym8Kbi85/hn1m9YJr00P5R+k1Ph1vNoeDrI9JZ4iJpvCREQEREBERAREQEREBERAREQE1b2jLfCDwqIfow/ebTKPtrRzYOr+UK3yYftecuaN47fZ04py8OSFvGeVOs8OeQmW40AFtPWYMtplQSRSmLDtreZ01I8ZQZUOsmUjI9YANYCe0MahcILZT1Am78Ge9FfUfUzQ0fRfATc+zNS9K3Rj+gnt+H2zkz+nk6uP0atoiJss0iIgIiICIiAiIgIiICIiAiIgJE4vSzUKq9ab/AOkyXPjC4t1kTGxiYnJ1wZl1n2mZIx4ysU/CzD5EiYFUjcbz56W5DPSmdJgQzMpnNZnDX3+szoZHBmemJCE6jtebb2Qq/Gvkf1H9JqdFu7l8bzYOyj2rf4lI9d/2no6W2c1XHqI3jlt8RE32OREQEREBERAREQEREBERAREQEREDjfaWkExdUEae8c28zcSvqVMx6DYTYfaDSti2P4gjf/Nv2muoJ8/z1zkltcU7SJekMnUaebnrIKmSqFTKbicJdZZAJmpmeC9zf1mWkNR5iEJFJpd9n6tq1PxNvnpKmrpfTc6f8SVwypZ1JNspBHodpPHbLRZW0bWYdGiIn0zDIiICIiAiIgIiICIiAiIgIiICIiBz72m4fv0n6qyn+Ugj/VNME6F7S0+ypNyzsh/mFx9V+s5+qzE6yM5Za3SzvHD6g1+kk07c/WR1MzptPJL0pLpbUbGe6RtrzmJGIFuRtM1Jb7CVQyvVJ3megdpGAtPStYQl1LCtdFPVVP0mWQeCVM1CmfygfLSTp9LxztYlhXjLTBERLqkREBERAREQEREBERAREQERECh7cYfPgqvVMrj+VgT9Lzlyidn4hQ95SqJ+JHX5giccSlbTmNJlfEK5aJaPRT+mYeefjM5YaWEiVNDJFE5v6zNl7mZKhA85lSqR4TAKZHl18ZmRv9/tCGem2hn1G57zEhO239pLwotfmekT4G9dlXvh18Cw/f8AeW8oextS9E+Dn6gS+n0HTTvFX7MbnjOSSIid3IiIgIiICIiAiIgIiICIiAiIgJyjHUMmJq07bO1vK9x9J1ec+9oOFajWTEqLo+Vangw0B9R+k8XXU7uPY+j1dJbL57tdxWFuND85B92RcHQjkf1E2D3QYXGobn4SF7lgbEEqOfT+xmK1deMPi86FT8aj/MOs+o0h4qkUIqJqB06cwZMw7q4BXTqDy84z2GdTqLzJT0NxynhaR52/4ntd5Krc+xvwP4sD9DNilB2PX7NvMfpL+b3SfJqyOo+ZJERPQ4kREBERAREQEREBERAREQEREBI3EsClek1KoLq4sevgR4iSZVdp+Nrg8M9dhfLoo6udh/vkDItmefRNd3w55h6b4aq2HqG5Q906d5TqD8rSeuLU6Xyn8wK+lyNZzoY7EYp3rGpd6jnc7W2t0HIDwmw8KxdSm32jmoDZWAACjfYdZ8/y0iLTjbrsx5Xr4MWOU2ub2J0PX5ysbhRDEobeHMeEtRTTcEJe1iLWP8p0n2tSVSLk66fKcltQqQqAWYX8ZLp4RvitaWFOuoW1rz2a1wBblGK7LY+ytO1E+LH9BLmQ+EUctFBzIzH11kyfQ8Fe3jrDH5Z28yRETq5kREBERAREQEREBERAREQEREATOV+0jjSYvLQpnNTRiztyLWsMvUC518ZvvH6hem9JGyswszDUqp3FupFxNNfsbZb03DeBFjt12nk6q3JNcpD09P2RO2lzPhbHDVBTqDS91PIre/zGv16TouHo06yXv9ddfA6EecquJ8OIQ06tPTccmDDYo3IzBw+uAg1uV0JAt5XXkfDzmRybPmYyWnWY+jY6WEy7BWHioBt5ifa9MsAbfDtMHD8bfS5PnLMMDodPHoJTDUOmJOwtPMVXqQPnPOKyLtqTJXZ+kWrL4Et8p04q914hS9srNm5ARET6FjEREBERAREQEREBERAREQERED4xtqZUYviVS5yLZdgx3PiB085gxvFVZiM1lB0PjzngYynaxa/keYlJt7LRDAKZLaDU7nrfxkqlhWAANwfC7euky4XEKQSCdOomfMSLjX1lUoowisNbkfmUj6ESFW7NYYm5pEk8wjH9rS195bew9b/tMyP4yJpW3rCYtMekqbDdmqK6rTf+ZlA+lzJo4Gh5BetrsbeZ/pJxJ5G3pI/8Qb/F9JX8Di/jC34t/eVDxHgrITbvruTbUDxHP0lp2Yw2UuTyAXXTfU/oJnxlcqFuPidQLDTMddfkZYYCqjoHQhla/eGxsSN/Qznx9LSvJ3V/xe3PaadspERE9jzEREBERAREQEREBERAREQEqO0GOKKEG7c+izPx3i9LC0XrVWCqoJ8SQL5R4zRML2hOMp061Ue7NRQQq62Uk2FzKWnITEJHvVB1UE35dZNw9JfiZco8bkn05So4nxanhqRq2udlH3mbkoPIdT0vJHZTCVWoCviWvVrXcj7qoT9nTUcgFsfNjOUTs46Z41sK4jMLAWFukiMNdCQR0mYOF0uJgqYkS6qQOIMNDrPf/UiDtpICVg25Gbw0mZaDW0MjTEn/AKk/3bHwNgZ7rV2e1qbX2OUjQ+Iv5yqrsV3I5fXSW3CGVTmf4uXQDyjTGs9vXxC4V1ppWJIAb3YPdQkXa45bjTXXluNx7JYZqeCwyMSWWlTvfe5UG2vS9vSWdOqrbEGQuLcUWjTLXW/wgX++Qcq+pEvERHlEzvhYRI3DalRqatVXI5FyvTXT6WkmXVIiICIiAiIgIieKtQAasFvoLkDX1gHrKCAWAJ2BIEx4rEhFLZWa19EUsdPATlvtH43SDtQrVhTYZVzNTZrXAa4ZCAoItpe/rIWH7XPVp5MPiXzFGKEZQzEAnMwJZixPkT4aCU7k46Pwztlg69X3VKqGqfhsb+o5c9+kv5+Z+C4WhT4lTzhywds9gTeqwPe5k6kH+k3+l2mcYh0p1alNld8qnv03VVIsUJsouNxY7yO9Pa9e3qpanhrcmqlh+TJy9QJonYbjoaj7tmu9Nm3/AAEki3hyk72gcdq8UbDBKVWkKZqrVIWoy3JUZwii50ubanlNT4PwvCU62WpjKiPdlXLTyWcWH2mfZSb/AOXWROSR4X2M44a+Lp0lylPeinqCSFzDOw+RPladSxHHEA3CjQdB4ATiOExaU8XnuhCZxpb4vhDE+IYn05y34p2hNu7mO+2oHmNz6TnFcdLTE5DqR4gDznhMYCRznGeCdoquco7EnUn7tvDxPpNlHGmOgaWt4Vh0atSvqPncATB7xF/8lZF8MwnPUxIJs1QDzb+8+1uJ0aexFQ89bADr1PpKpdPwmKpMO4wI0vYddBr1n3FV+8Oig688x2A685zTB9sFFJhSU1H22CKAbgAHzyg7nWY8V26qZGU5VqrYKpByE6EMOutxcm3hK3rafEJrMQ2jtN2+p4UHKxasvdyr+Mi+p6DSYvZDg/4+o+Kqg2p1Fci5KvXsbE33ygk+ZE5bwrBLiqzJiK4oMXLMSuYMx3sxIUD15zsnBOP4HguHWkKz1xUYmye7Kq1gSe7otwy8z8M60ritra3Cn2p/7m2Aena9IVaVQEm4tqjC2h0fW/ITZZ+XMb2qrNjafEQ+auarFkRWCpTplQiX2IZMwPhvvP0Z2c7RUcZSWpRbWwLobZ6bH7lQDY7+dp0iVMW8REsgiIgIiICUvavDF6Pd0ZTcEi4HUkdJdTHXpZlI6+v0kTGwmJxypsG5cmutGsrooNVgoKA90qHAL7AbEaSkxXCaVAPXoUlp2VVpMGD0zmuQd+ZtzOi2nX8Rwz73vHB/ly79LTVcd2aIp1BRKKzHPovcz3zXZD3Tre/n1nKa4vutIxPZ6kadJnLHFMXfOuf3YdtRlOgvogFtLgjWU9OrU/i9UYK4OrC11X4tOdzcee83DiaN7unQp06Re+XIGIVDf4gykZFvtrzsBJFDgTMFfEPevTawdC2UW0sNiV5yJ8JiHPaXEkqM/uqa031ZCig3AdSHOYjnYECw+soOH9kMRXYu9gt7k1SVZtdQFtcHxNgdNZ1njXY3DVKYzJYhi2akABr1A3HrNUwLph6funZmCVbZrC4TK32ZQixUEZh6R3nap+1XYylTpJUw5YMMqVAfgLEE5hc92/Qnl1316n2axuVmWk4Ckgj7wANiwHNbg6i+xnSK+LS4979otWkAUOS1kN7MALEfDrb1lHiMLVCuaHuzSU2CsCbgBjp5b8pMWRjXVotTKvSb+IFS6uoHf0Yqqt+bQkSPj8LVPeS+XcKbhwPInkdPSbCKDVcOGLq1Sgfs0JZc5ZzlNlsWItp5c7mUWJwNepWeo65DdnKotiTv3Fbckm5HjoDJQi4bDVnYICC2psCt/wB789B9Zc8Nr0QxD3Fgb/mGzUzoAgAJPoJaUuADBhHpE1jekz3Qi97fZhVBI3PO83LjOARqhNKlh3qkKWzpcmxFidOQA1Ntt9pWZ8pxqnZ7HUUSpnplWJsyLlKgXJUAkjMTufSfcRjKWJY0WT3dIKArFO+SdkVmHcG566S97T0Xz0xSwgqmy+9f3eYagKFUjXzPlKp+EYyofdNhqrJmLDuVNzsxIFjbvWb80kapx7ArhiBqQx+Go6lgo55govr4DylfRwpPeLHIb2IGgAt3SPpp0nQML7NsfVOdqGUgNb3jIwN9NUdtLi+4kJuw/EadQhsK701IutMU8mU2vbK2ptzkoaa6WICqxsFBscq5m20Omtreom29ieM4nh1cNdmzC1SiVOxBtmsCRYm+h1tLfh/YWuwZhg6uoULnyqRrl7yZluLa6/La/UeyOBxdCkq1kDOSMxvTAVTfRCOQJvba2gtHnRRdj+MY7EYsVa1VVwwDFlYhAVykDKlrizWPeO06PRrq4upuOovY+R2PpNPwfZqquMOZVfB2J+1IeoahuS2tyCWJOhUW5Sf2vr1cPh82GSoXAyjKbqi/iKE948hvLRsR5ROfRssTU/Z9j8XWp1Hxd7kqaYKotksde6BuRt/WbZLROqkREkIiIAieXpg7gHzAM9RAh4nhVGoLPSQ/yiVlXstT2R2RdNFty6Xl/EiaxKYmYVeG4GirlLO3mR+wEiVuyOHZ8+XvHRr63FrW12l/Ejtj2O6VDgOxuConNTw6Bh943Y/MyS3Z3DFy5pKSd7i4+W0tYk5BqPh8FTT4KaL/AIVUfoJ9bBoWDlFzi9jbXUWOvlpM8SUMTYZCLFRbpbSYF4XRG1NdbX06bSZEjDXmnTCiwAA6CeoiSEREBERAREQEREBERAREQEREBERAREQEREBERAREQEREBERAREQEREBER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jpeg;base64,/9j/4AAQSkZJRgABAQAAAQABAAD/2wCEAAkGBxQTEhUUExQVFBMVFxIVFRgUFxQYFRsSFxUWFxgTFRUYHCggGhslHRgUITEhJSkrLi4uFx8zODMsNygtLisBCgoKDg0OGxAQGiwkHyU3LCwvLCwsLCwsLCwsLCwsLCwsLCwsLCwsLCwsNywsLCwsLCwsLCwsLCwsLCwsLCwsLP/AABEIAPQAzwMBIgACEQEDEQH/xAAcAAEAAgMBAQEAAAAAAAAAAAAABAUDBgcCAQj/xAA9EAACAQIEAwUFBgQFBQAAAAABAgADEQQSITEFQVEGImFxgQcTMpGhI0JSYrHBFILR4XKSsvDxFSUzNKL/xAAaAQEAAwEBAQAAAAAAAAAAAAAAAQIFAwQG/8QAKREBAAMAAQMCBAcBAAAAAAAAAAECEQMEEiExUQUzQXETFCIyUmGRI//aAAwDAQACEQMRAD8A7hERAREQEREBERAREQERPhMD7EwnEr1mN8co/wCRKTesfVPbKVErK3GEW9yv+bWQR2qpEkA7c7G3znO3U8VfWXSOG8+kNhiUB7T0vxr6a/pPK9qKZ5n0H9ZX83xe6fy/J7NhiU2G42GYAA2JAubc5czrx8tOSNrKl+O1P3ERE6KEREBERAREQEREBERAREQEREBNQ9opIp0iCR32XQkbj+02+al7Sf8A10PSqP8AQ04dTG8Vnbp5/wCkOf1a7L3cxPqZ8pkuPiN/EyKSTvCmYM1bKYaZG58N9Z9pNMKmZqO8ridSsKhbYScikHWYMDWC6HeZ1e5vEapvldYV7EHym8Kbi85/hn1m9YJr00P5R+k1Ph1vNoeDrI9JZ4iJpvCREQEREBERAREQEREBERAREQE1b2jLfCDwqIfow/ebTKPtrRzYOr+UK3yYftecuaN47fZ04py8OSFvGeVOs8OeQmW40AFtPWYMtplQSRSmLDtreZ01I8ZQZUOsmUjI9YANYCe0MahcILZT1Am78Ge9FfUfUzQ0fRfATc+zNS9K3Rj+gnt+H2zkz+nk6uP0atoiJss0iIgIiICIiAiIgIiICIiAiIgJE4vSzUKq9ab/AOkyXPjC4t1kTGxiYnJ1wZl1n2mZIx4ysU/CzD5EiYFUjcbz56W5DPSmdJgQzMpnNZnDX3+szoZHBmemJCE6jtebb2Qq/Gvkf1H9JqdFu7l8bzYOyj2rf4lI9d/2no6W2c1XHqI3jlt8RE32OREQEREBERAREQEREBERAREQEREDjfaWkExdUEae8c28zcSvqVMx6DYTYfaDSti2P4gjf/Nv2muoJ8/z1zkltcU7SJekMnUaebnrIKmSqFTKbicJdZZAJmpmeC9zf1mWkNR5iEJFJpd9n6tq1PxNvnpKmrpfTc6f8SVwypZ1JNspBHodpPHbLRZW0bWYdGiIn0zDIiICIiAiIgIiICIiAiIgIiICIiBz72m4fv0n6qyn+Ugj/VNME6F7S0+ypNyzsh/mFx9V+s5+qzE6yM5Za3SzvHD6g1+kk07c/WR1MzptPJL0pLpbUbGe6RtrzmJGIFuRtM1Jb7CVQyvVJ3megdpGAtPStYQl1LCtdFPVVP0mWQeCVM1CmfygfLSTp9LxztYlhXjLTBERLqkREBERAREQEREBERAREQERECh7cYfPgqvVMrj+VgT9Lzlyidn4hQ95SqJ+JHX5giccSlbTmNJlfEK5aJaPRT+mYeefjM5YaWEiVNDJFE5v6zNl7mZKhA85lSqR4TAKZHl18ZmRv9/tCGem2hn1G57zEhO239pLwotfmekT4G9dlXvh18Cw/f8AeW8oextS9E+Dn6gS+n0HTTvFX7MbnjOSSIid3IiIgIiICIiAiIgIiICIiAiIgJyjHUMmJq07bO1vK9x9J1ec+9oOFajWTEqLo+Vangw0B9R+k8XXU7uPY+j1dJbL57tdxWFuND85B92RcHQjkf1E2D3QYXGobn4SF7lgbEEqOfT+xmK1deMPi86FT8aj/MOs+o0h4qkUIqJqB06cwZMw7q4BXTqDy84z2GdTqLzJT0NxynhaR52/4ntd5Krc+xvwP4sD9DNilB2PX7NvMfpL+b3SfJqyOo+ZJERPQ4kREBERAREQEREBERAREQEREBI3EsClek1KoLq4sevgR4iSZVdp+Nrg8M9dhfLoo6udh/vkDItmefRNd3w55h6b4aq2HqG5Q906d5TqD8rSeuLU6Xyn8wK+lyNZzoY7EYp3rGpd6jnc7W2t0HIDwmw8KxdSm32jmoDZWAACjfYdZ8/y0iLTjbrsx5Xr4MWOU2ub2J0PX5ysbhRDEobeHMeEtRTTcEJe1iLWP8p0n2tSVSLk66fKcltQqQqAWYX8ZLp4RvitaWFOuoW1rz2a1wBblGK7LY+ytO1E+LH9BLmQ+EUctFBzIzH11kyfQ8Fe3jrDH5Z28yRETq5kREBERAREQEREBERAREQEREATOV+0jjSYvLQpnNTRiztyLWsMvUC518ZvvH6hem9JGyswszDUqp3FupFxNNfsbZb03DeBFjt12nk6q3JNcpD09P2RO2lzPhbHDVBTqDS91PIre/zGv16TouHo06yXv9ddfA6EecquJ8OIQ06tPTccmDDYo3IzBw+uAg1uV0JAt5XXkfDzmRybPmYyWnWY+jY6WEy7BWHioBt5ifa9MsAbfDtMHD8bfS5PnLMMDodPHoJTDUOmJOwtPMVXqQPnPOKyLtqTJXZ+kWrL4Et8p04q914hS9srNm5ARET6FjEREBERAREQEREBERAREQERED4xtqZUYviVS5yLZdgx3PiB085gxvFVZiM1lB0PjzngYynaxa/keYlJt7LRDAKZLaDU7nrfxkqlhWAANwfC7euky4XEKQSCdOomfMSLjX1lUoowisNbkfmUj6ESFW7NYYm5pEk8wjH9rS195bew9b/tMyP4yJpW3rCYtMekqbDdmqK6rTf+ZlA+lzJo4Gh5BetrsbeZ/pJxJ5G3pI/8Qb/F9JX8Di/jC34t/eVDxHgrITbvruTbUDxHP0lp2Yw2UuTyAXXTfU/oJnxlcqFuPidQLDTMddfkZYYCqjoHQhla/eGxsSN/Qznx9LSvJ3V/xe3PaadspERE9jzEREBERAREQEREBERAREQEqO0GOKKEG7c+izPx3i9LC0XrVWCqoJ8SQL5R4zRML2hOMp061Ue7NRQQq62Uk2FzKWnITEJHvVB1UE35dZNw9JfiZco8bkn05So4nxanhqRq2udlH3mbkoPIdT0vJHZTCVWoCviWvVrXcj7qoT9nTUcgFsfNjOUTs46Z41sK4jMLAWFukiMNdCQR0mYOF0uJgqYkS6qQOIMNDrPf/UiDtpICVg25Gbw0mZaDW0MjTEn/AKk/3bHwNgZ7rV2e1qbX2OUjQ+Iv5yqrsV3I5fXSW3CGVTmf4uXQDyjTGs9vXxC4V1ppWJIAb3YPdQkXa45bjTXXluNx7JYZqeCwyMSWWlTvfe5UG2vS9vSWdOqrbEGQuLcUWjTLXW/wgX++Qcq+pEvERHlEzvhYRI3DalRqatVXI5FyvTXT6WkmXVIiICIiAiIgIieKtQAasFvoLkDX1gHrKCAWAJ2BIEx4rEhFLZWa19EUsdPATlvtH43SDtQrVhTYZVzNTZrXAa4ZCAoItpe/rIWH7XPVp5MPiXzFGKEZQzEAnMwJZixPkT4aCU7k46Pwztlg69X3VKqGqfhsb+o5c9+kv5+Z+C4WhT4lTzhywds9gTeqwPe5k6kH+k3+l2mcYh0p1alNld8qnv03VVIsUJsouNxY7yO9Pa9e3qpanhrcmqlh+TJy9QJonYbjoaj7tmu9Nm3/AAEki3hyk72gcdq8UbDBKVWkKZqrVIWoy3JUZwii50ubanlNT4PwvCU62WpjKiPdlXLTyWcWH2mfZSb/AOXWROSR4X2M44a+Lp0lylPeinqCSFzDOw+RPladSxHHEA3CjQdB4ATiOExaU8XnuhCZxpb4vhDE+IYn05y34p2hNu7mO+2oHmNz6TnFcdLTE5DqR4gDznhMYCRznGeCdoquco7EnUn7tvDxPpNlHGmOgaWt4Vh0atSvqPncATB7xF/8lZF8MwnPUxIJs1QDzb+8+1uJ0aexFQ89bADr1PpKpdPwmKpMO4wI0vYddBr1n3FV+8Oig688x2A685zTB9sFFJhSU1H22CKAbgAHzyg7nWY8V26qZGU5VqrYKpByE6EMOutxcm3hK3rafEJrMQ2jtN2+p4UHKxasvdyr+Mi+p6DSYvZDg/4+o+Kqg2p1Fci5KvXsbE33ygk+ZE5bwrBLiqzJiK4oMXLMSuYMx3sxIUD15zsnBOP4HguHWkKz1xUYmye7Kq1gSe7otwy8z8M60ritra3Cn2p/7m2Aena9IVaVQEm4tqjC2h0fW/ITZZ+XMb2qrNjafEQ+auarFkRWCpTplQiX2IZMwPhvvP0Z2c7RUcZSWpRbWwLobZ6bH7lQDY7+dp0iVMW8REsgiIgIiICUvavDF6Pd0ZTcEi4HUkdJdTHXpZlI6+v0kTGwmJxypsG5cmutGsrooNVgoKA90qHAL7AbEaSkxXCaVAPXoUlp2VVpMGD0zmuQd+ZtzOi2nX8Rwz73vHB/ly79LTVcd2aIp1BRKKzHPovcz3zXZD3Tre/n1nKa4vutIxPZ6kadJnLHFMXfOuf3YdtRlOgvogFtLgjWU9OrU/i9UYK4OrC11X4tOdzcee83DiaN7unQp06Re+XIGIVDf4gykZFvtrzsBJFDgTMFfEPevTawdC2UW0sNiV5yJ8JiHPaXEkqM/uqa031ZCig3AdSHOYjnYECw+soOH9kMRXYu9gt7k1SVZtdQFtcHxNgdNZ1njXY3DVKYzJYhi2akABr1A3HrNUwLph6funZmCVbZrC4TK32ZQixUEZh6R3nap+1XYylTpJUw5YMMqVAfgLEE5hc92/Qnl1316n2axuVmWk4Ckgj7wANiwHNbg6i+xnSK+LS4979otWkAUOS1kN7MALEfDrb1lHiMLVCuaHuzSU2CsCbgBjp5b8pMWRjXVotTKvSb+IFS6uoHf0Yqqt+bQkSPj8LVPeS+XcKbhwPInkdPSbCKDVcOGLq1Sgfs0JZc5ZzlNlsWItp5c7mUWJwNepWeo65DdnKotiTv3Fbckm5HjoDJQi4bDVnYICC2psCt/wB789B9Zc8Nr0QxD3Fgb/mGzUzoAgAJPoJaUuADBhHpE1jekz3Qi97fZhVBI3PO83LjOARqhNKlh3qkKWzpcmxFidOQA1Ntt9pWZ8pxqnZ7HUUSpnplWJsyLlKgXJUAkjMTufSfcRjKWJY0WT3dIKArFO+SdkVmHcG566S97T0Xz0xSwgqmy+9f3eYagKFUjXzPlKp+EYyofdNhqrJmLDuVNzsxIFjbvWb80kapx7ArhiBqQx+Go6lgo55govr4DylfRwpPeLHIb2IGgAt3SPpp0nQML7NsfVOdqGUgNb3jIwN9NUdtLi+4kJuw/EadQhsK701IutMU8mU2vbK2ptzkoaa6WICqxsFBscq5m20Omtreom29ieM4nh1cNdmzC1SiVOxBtmsCRYm+h1tLfh/YWuwZhg6uoULnyqRrl7yZluLa6/La/UeyOBxdCkq1kDOSMxvTAVTfRCOQJvba2gtHnRRdj+MY7EYsVa1VVwwDFlYhAVykDKlrizWPeO06PRrq4upuOovY+R2PpNPwfZqquMOZVfB2J+1IeoahuS2tyCWJOhUW5Sf2vr1cPh82GSoXAyjKbqi/iKE948hvLRsR5ROfRssTU/Z9j8XWp1Hxd7kqaYKotksde6BuRt/WbZLROqkREkIiIAieXpg7gHzAM9RAh4nhVGoLPSQ/yiVlXstT2R2RdNFty6Xl/EiaxKYmYVeG4GirlLO3mR+wEiVuyOHZ8+XvHRr63FrW12l/Ejtj2O6VDgOxuConNTw6Bh943Y/MyS3Z3DFy5pKSd7i4+W0tYk5BqPh8FTT4KaL/AIVUfoJ9bBoWDlFzi9jbXUWOvlpM8SUMTYZCLFRbpbSYF4XRG1NdbX06bSZEjDXmnTCiwAA6CeoiSEREBERAREQEREBERAREQEREBERAREQEREBERAREQEREBERAREQEREBER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http://xanderi.files.wordpress.com/2012/06/smoking-burning-lun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304800"/>
            <a:ext cx="4286250" cy="2981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77800" y="2971800"/>
            <a:ext cx="8661400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400" dirty="0">
                <a:cs typeface="Simplified Arabic" pitchFamily="2" charset="-78"/>
              </a:rPr>
              <a:t>Para </a:t>
            </a:r>
            <a:r>
              <a:rPr lang="en-US" sz="2400" dirty="0" err="1">
                <a:cs typeface="Simplified Arabic" pitchFamily="2" charset="-78"/>
              </a:rPr>
              <a:t>ilmuwan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dari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berbagai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macam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negara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berpendapat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bahwa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puasa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mampu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mengobati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penyakit</a:t>
            </a:r>
            <a:r>
              <a:rPr lang="en-US" sz="2400" dirty="0">
                <a:cs typeface="Simplified Arabic" pitchFamily="2" charset="-78"/>
              </a:rPr>
              <a:t> yang </a:t>
            </a:r>
            <a:r>
              <a:rPr lang="en-US" sz="2400" dirty="0" err="1">
                <a:cs typeface="Simplified Arabic" pitchFamily="2" charset="-78"/>
              </a:rPr>
              <a:t>mendera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abad</a:t>
            </a:r>
            <a:r>
              <a:rPr lang="en-US" sz="2400" dirty="0">
                <a:cs typeface="Simplified Arabic" pitchFamily="2" charset="-78"/>
              </a:rPr>
              <a:t> modern, </a:t>
            </a:r>
            <a:r>
              <a:rPr lang="en-US" sz="2400" dirty="0" err="1">
                <a:cs typeface="Simplified Arabic" pitchFamily="2" charset="-78"/>
              </a:rPr>
              <a:t>abad</a:t>
            </a:r>
            <a:r>
              <a:rPr lang="en-US" sz="2400" dirty="0">
                <a:cs typeface="Simplified Arabic" pitchFamily="2" charset="-78"/>
              </a:rPr>
              <a:t> 21, “</a:t>
            </a:r>
            <a:r>
              <a:rPr lang="en-US" sz="2400" dirty="0" err="1">
                <a:cs typeface="Simplified Arabic" pitchFamily="2" charset="-78"/>
              </a:rPr>
              <a:t>obesitas</a:t>
            </a:r>
            <a:r>
              <a:rPr lang="en-US" sz="2400" dirty="0">
                <a:cs typeface="Simplified Arabic" pitchFamily="2" charset="-78"/>
              </a:rPr>
              <a:t>” </a:t>
            </a:r>
            <a:r>
              <a:rPr lang="en-US" sz="2400" dirty="0" err="1">
                <a:cs typeface="Simplified Arabic" pitchFamily="2" charset="-78"/>
              </a:rPr>
              <a:t>karena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puasa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memberikan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kontribusi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besar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dalam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melarutkan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lemak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lebih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menghilangkan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sel-sel</a:t>
            </a:r>
            <a:r>
              <a:rPr lang="en-US" sz="2400" dirty="0">
                <a:cs typeface="Simplified Arabic" pitchFamily="2" charset="-78"/>
              </a:rPr>
              <a:t> hormonal, </a:t>
            </a:r>
            <a:r>
              <a:rPr lang="en-US" sz="2400" dirty="0" err="1">
                <a:cs typeface="Simplified Arabic" pitchFamily="2" charset="-78"/>
              </a:rPr>
              <a:t>mengefektifkan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kerja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hormon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pada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tubuh</a:t>
            </a:r>
            <a:r>
              <a:rPr lang="en-US" sz="2400" dirty="0">
                <a:cs typeface="Simplified Arabic" pitchFamily="2" charset="-78"/>
              </a:rPr>
              <a:t> yang ideal, </a:t>
            </a:r>
            <a:r>
              <a:rPr lang="en-US" sz="2400" dirty="0" err="1">
                <a:cs typeface="Simplified Arabic" pitchFamily="2" charset="-78"/>
              </a:rPr>
              <a:t>bahkan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puasa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merupakan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sarana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penyembuhan</a:t>
            </a:r>
            <a:r>
              <a:rPr lang="en-US" sz="2400" dirty="0">
                <a:cs typeface="Simplified Arabic" pitchFamily="2" charset="-78"/>
              </a:rPr>
              <a:t> yang </a:t>
            </a:r>
            <a:r>
              <a:rPr lang="en-US" sz="2400" dirty="0" err="1">
                <a:cs typeface="Simplified Arabic" pitchFamily="2" charset="-78"/>
              </a:rPr>
              <a:t>murah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mudah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diterapkan</a:t>
            </a:r>
            <a:r>
              <a:rPr lang="en-US" sz="2400" dirty="0">
                <a:cs typeface="Simplified Arabic" pitchFamily="2" charset="-78"/>
              </a:rPr>
              <a:t>.</a:t>
            </a:r>
            <a:endParaRPr lang="en-US" sz="1600" dirty="0">
              <a:cs typeface="Simplified Arabic" pitchFamily="2" charset="-78"/>
            </a:endParaRPr>
          </a:p>
        </p:txBody>
      </p:sp>
      <p:pic>
        <p:nvPicPr>
          <p:cNvPr id="12291" name="Picture 4" descr="abdominal_fa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304800"/>
            <a:ext cx="2447925" cy="236220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28600" y="533400"/>
            <a:ext cx="5715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cara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paling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mudah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untuk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mengurangi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obesitas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!!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datesfi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04800"/>
            <a:ext cx="3598863" cy="24034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79388" y="2895600"/>
            <a:ext cx="8713787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Nabi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 saw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senantiasa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berbuka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dengan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kurma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air,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dalam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riset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ilmiah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ditegaskan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bahwa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kurma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dan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air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adalah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jenis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utama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baik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untuk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dikonsumsi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oleh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orang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yang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berpuasa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saat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berbuka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,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karena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Simplified Arabic" pitchFamily="2" charset="-78"/>
              </a:rPr>
              <a:t> </a:t>
            </a:r>
            <a:r>
              <a:rPr lang="en-US" sz="2400" dirty="0" err="1"/>
              <a:t>kurma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beragam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vitamin, mineral,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gula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,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kurma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penyembuhan</a:t>
            </a:r>
            <a:r>
              <a:rPr lang="en-US" sz="2400" dirty="0"/>
              <a:t> </a:t>
            </a:r>
            <a:r>
              <a:rPr lang="en-US" sz="2400" dirty="0" err="1"/>
              <a:t>bersamaan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!</a:t>
            </a:r>
            <a:endParaRPr lang="en-US" sz="2000" dirty="0">
              <a:effectLst>
                <a:outerShdw blurRad="38100" dist="38100" dir="2700000" algn="tl">
                  <a:srgbClr val="000000"/>
                </a:outerShdw>
              </a:effectLst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81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Makanan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terbaik</a:t>
            </a:r>
            <a:endParaRPr lang="en-US" sz="4000" b="1" dirty="0">
              <a:solidFill>
                <a:srgbClr val="FFFF00"/>
              </a:solidFill>
              <a:cs typeface="Simplified Arabic" pitchFamily="2" charset="-78"/>
            </a:endParaRPr>
          </a:p>
          <a:p>
            <a:pPr algn="l" rtl="0">
              <a:defRPr/>
            </a:pP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Pada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bulan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! </a:t>
            </a:r>
            <a:r>
              <a:rPr lang="ar-SA" sz="4000" b="1" dirty="0">
                <a:solidFill>
                  <a:srgbClr val="FFFF00"/>
                </a:solidFill>
                <a:cs typeface="Simplified Arabic" pitchFamily="2" charset="-78"/>
              </a:rPr>
              <a:t/>
            </a:r>
            <a:br>
              <a:rPr lang="ar-SA" sz="4000" b="1" dirty="0">
                <a:solidFill>
                  <a:srgbClr val="FFFF00"/>
                </a:solidFill>
                <a:cs typeface="Simplified Arabic" pitchFamily="2" charset="-78"/>
              </a:rPr>
            </a:br>
            <a:endParaRPr lang="en-US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3813" y="87313"/>
            <a:ext cx="3887787" cy="2655887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95288" y="3352800"/>
            <a:ext cx="8389937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70000"/>
              </a:lnSpc>
              <a:defRPr/>
            </a:pP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terbaru</a:t>
            </a:r>
            <a:r>
              <a:rPr lang="en-US" sz="2400" dirty="0"/>
              <a:t> 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pengobatan</a:t>
            </a:r>
            <a:r>
              <a:rPr lang="en-US" sz="2400" dirty="0"/>
              <a:t> </a:t>
            </a:r>
            <a:r>
              <a:rPr lang="en-US" sz="2400" dirty="0" err="1"/>
              <a:t>depresi</a:t>
            </a:r>
            <a:r>
              <a:rPr lang="en-US" sz="2400" dirty="0"/>
              <a:t>,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pil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obat</a:t>
            </a:r>
            <a:r>
              <a:rPr lang="en-US" sz="2400" dirty="0"/>
              <a:t> </a:t>
            </a:r>
            <a:r>
              <a:rPr lang="en-US" sz="2400" dirty="0" err="1"/>
              <a:t>kimia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mengobati</a:t>
            </a:r>
            <a:r>
              <a:rPr lang="en-US" sz="2400" dirty="0"/>
              <a:t> </a:t>
            </a:r>
            <a:r>
              <a:rPr lang="en-US" sz="2400" dirty="0" err="1"/>
              <a:t>gangguan</a:t>
            </a:r>
            <a:r>
              <a:rPr lang="en-US" sz="2400" dirty="0"/>
              <a:t> mental </a:t>
            </a:r>
            <a:r>
              <a:rPr lang="en-US" sz="2400" dirty="0" err="1"/>
              <a:t>kronis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temukan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berperan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pengentasan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gangguan</a:t>
            </a:r>
            <a:r>
              <a:rPr lang="en-US" sz="2400" dirty="0"/>
              <a:t> </a:t>
            </a:r>
            <a:r>
              <a:rPr lang="en-US" sz="2400" dirty="0" err="1"/>
              <a:t>kejiwaan</a:t>
            </a:r>
            <a:r>
              <a:rPr lang="en-US" sz="2400" dirty="0"/>
              <a:t> 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81000"/>
            <a:ext cx="45720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Sembuhkan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gangguan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mental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dengan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79388" y="2667000"/>
            <a:ext cx="8713787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memiliki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energi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menyihir</a:t>
            </a:r>
            <a:r>
              <a:rPr lang="en-US" sz="2800" dirty="0">
                <a:cs typeface="Simplified Arabic" pitchFamily="2" charset="-78"/>
              </a:rPr>
              <a:t>! </a:t>
            </a:r>
            <a:r>
              <a:rPr lang="en-US" sz="2800" dirty="0" err="1">
                <a:cs typeface="Simplified Arabic" pitchFamily="2" charset="-78"/>
              </a:rPr>
              <a:t>Apakah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Anda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sesekali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pernah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merasa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meningkat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potensi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ilmu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dalam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kreasi</a:t>
            </a:r>
            <a:r>
              <a:rPr lang="en-US" sz="2800" dirty="0">
                <a:cs typeface="Simplified Arabic" pitchFamily="2" charset="-78"/>
              </a:rPr>
              <a:t>?  </a:t>
            </a:r>
            <a:r>
              <a:rPr lang="en-US" sz="2800" dirty="0" err="1">
                <a:cs typeface="Simplified Arabic" pitchFamily="2" charset="-78"/>
              </a:rPr>
              <a:t>Itulah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! </a:t>
            </a:r>
            <a:r>
              <a:rPr lang="en-US" sz="2800" dirty="0" err="1">
                <a:cs typeface="Simplified Arabic" pitchFamily="2" charset="-78"/>
              </a:rPr>
              <a:t>Sebagai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sarana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utama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proses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aktifitas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efektifitas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sel-sel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otak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mereprogram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meningkatkan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potensinya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untuk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bekerja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berkreasi</a:t>
            </a:r>
            <a:r>
              <a:rPr lang="en-US" sz="2800" dirty="0">
                <a:cs typeface="Simplified Arabic" pitchFamily="2" charset="-78"/>
              </a:rPr>
              <a:t>. Dan </a:t>
            </a:r>
            <a:r>
              <a:rPr lang="en-US" sz="2800" dirty="0" err="1">
                <a:cs typeface="Simplified Arabic" pitchFamily="2" charset="-78"/>
              </a:rPr>
              <a:t>hal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ini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sangat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baik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untuk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mengendalikan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diri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meningkatkan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potensi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kreatifitas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bahkan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tenaga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Anda</a:t>
            </a:r>
            <a:r>
              <a:rPr lang="en-US" sz="2800" dirty="0">
                <a:cs typeface="Simplified Arabic" pitchFamily="2" charset="-78"/>
              </a:rPr>
              <a:t>.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533400" y="381000"/>
            <a:ext cx="5715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meningkatkan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energi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cs typeface="Simplified Arabic" pitchFamily="2" charset="-78"/>
              </a:rPr>
              <a:t>otak</a:t>
            </a:r>
            <a:r>
              <a:rPr lang="en-US" sz="4000" b="1" dirty="0" smtClean="0">
                <a:solidFill>
                  <a:srgbClr val="FFFF00"/>
                </a:solidFill>
                <a:cs typeface="Simplified Arabic" pitchFamily="2" charset="-78"/>
              </a:rPr>
              <a:t> !!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17410" name="Picture 2" descr="http://2.bp.blogspot.com/-1fkhHFfTp4w/TbBEnbeaNKI/AAAAAAAAAGw/8dF-pXHjja4/s320/istock_br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152400"/>
            <a:ext cx="2286000" cy="2278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23850" y="3124200"/>
            <a:ext cx="8389938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>
                <a:cs typeface="Simplified Arabic" pitchFamily="2" charset="-78"/>
              </a:rPr>
              <a:t>Para  </a:t>
            </a:r>
            <a:r>
              <a:rPr lang="en-US" sz="2800" dirty="0" err="1">
                <a:cs typeface="Simplified Arabic" pitchFamily="2" charset="-78"/>
              </a:rPr>
              <a:t>peneliti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memperhatikan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perubahan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signifikan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terjadi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sistem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kerja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tubuh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orang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berpuasa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mencakup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sisi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fisiologi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psikologi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karena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itulah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keyakinan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mengaktifkan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kerja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sel-sel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mengembalikan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keseimbangannya</a:t>
            </a:r>
            <a:r>
              <a:rPr lang="en-US" sz="2800" dirty="0">
                <a:cs typeface="Simplified Arabic" pitchFamily="2" charset="-78"/>
              </a:rPr>
              <a:t>!!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3810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</a:p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Mereprogram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sel-sel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otak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!!</a:t>
            </a:r>
          </a:p>
        </p:txBody>
      </p:sp>
      <p:pic>
        <p:nvPicPr>
          <p:cNvPr id="2" name="Picture 2" descr="https://encrypted-tbn3.gstatic.com/images?q=tbn:ANd9GcQS_B1TD9b82pl7-tse1_m7jx_Ygig2eXeEulPy_mxhMXWlFG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400" y="152400"/>
            <a:ext cx="3330676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breast%20cancer%20ce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28600"/>
            <a:ext cx="2590800" cy="2663505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3850" y="2971800"/>
            <a:ext cx="8389938" cy="377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teratur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menghilangkan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tumpukan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sel-sel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 smtClean="0">
                <a:cs typeface="Simplified Arabic" pitchFamily="2" charset="-78"/>
              </a:rPr>
              <a:t>kanker</a:t>
            </a:r>
            <a:r>
              <a:rPr lang="en-US" sz="2800" dirty="0">
                <a:cs typeface="Simplified Arabic" pitchFamily="2" charset="-78"/>
              </a:rPr>
              <a:t>. Para </a:t>
            </a:r>
            <a:r>
              <a:rPr lang="en-US" sz="2800" dirty="0" err="1">
                <a:cs typeface="Simplified Arabic" pitchFamily="2" charset="-78"/>
              </a:rPr>
              <a:t>ilmuwan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berkata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masa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panjang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memperbaiki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intensitas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tubuh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meningkatkan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potensinya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pada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selanjutnya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menurunkan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kemungkinan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menderita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 smtClean="0">
                <a:cs typeface="Simplified Arabic" pitchFamily="2" charset="-78"/>
              </a:rPr>
              <a:t>kanker</a:t>
            </a:r>
            <a:r>
              <a:rPr lang="en-US" sz="2800" dirty="0">
                <a:cs typeface="Simplified Arabic" pitchFamily="2" charset="-78"/>
              </a:rPr>
              <a:t>!!</a:t>
            </a:r>
            <a:endParaRPr lang="en-US" sz="32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5410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endParaRPr lang="en-US" sz="3600" b="1" dirty="0">
              <a:solidFill>
                <a:srgbClr val="FFFF00"/>
              </a:solidFill>
              <a:cs typeface="Simplified Arabic" pitchFamily="2" charset="-78"/>
            </a:endParaRPr>
          </a:p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mampu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menyembuhkan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penyakit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kanker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..!!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6200" y="715963"/>
            <a:ext cx="8839200" cy="563231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000" dirty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يَا أَيُّهَا الَّذِينَ آَمَنُوا كُتِبَ عَلَيْكُمُ الصِّيَامُ كَمَا كُتِبَ عَلَى الَّذِينَ مِنْ قَبْلِكُمْ لَعَلَّكُمْ تَتَّقُونَ</a:t>
            </a:r>
            <a:endParaRPr lang="en-US" sz="6000" dirty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0">
              <a:defRPr/>
            </a:pP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“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Hai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orang-orang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yang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beriman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,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diwajibkan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atas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kamu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berpuasa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sebagaimana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diwajibkan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atas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orang-orang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sebelum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kamu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agar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kamu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 </a:t>
            </a:r>
            <a:r>
              <a:rPr lang="en-US" sz="4000" i="1" dirty="0" err="1">
                <a:latin typeface="Calibri" pitchFamily="34" charset="0"/>
                <a:cs typeface="Traditional Arabic" pitchFamily="18" charset="-78"/>
              </a:rPr>
              <a:t>bertakwa</a:t>
            </a:r>
            <a:r>
              <a:rPr lang="en-US" sz="4000" i="1" dirty="0">
                <a:latin typeface="Calibri" pitchFamily="34" charset="0"/>
                <a:cs typeface="Traditional Arabic" pitchFamily="18" charset="-78"/>
              </a:rPr>
              <a:t>”.  </a:t>
            </a:r>
            <a:endParaRPr lang="en-US" sz="4000" i="1" dirty="0" smtClean="0">
              <a:latin typeface="Calibri" pitchFamily="34" charset="0"/>
              <a:cs typeface="Traditional Arabic" pitchFamily="18" charset="-78"/>
            </a:endParaRPr>
          </a:p>
          <a:p>
            <a:pPr algn="ctr" rtl="0">
              <a:defRPr/>
            </a:pPr>
            <a:r>
              <a:rPr lang="en-US" sz="4000" b="1" dirty="0" smtClean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[QS Al </a:t>
            </a:r>
            <a:r>
              <a:rPr lang="en-US" sz="4000" b="1" dirty="0" err="1" smtClean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Baqarah</a:t>
            </a:r>
            <a:r>
              <a:rPr lang="en-US" sz="4000" b="1" dirty="0" smtClean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 : </a:t>
            </a:r>
            <a:r>
              <a:rPr lang="en-US" sz="4000" b="1" dirty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183</a:t>
            </a:r>
            <a:r>
              <a:rPr lang="en-US" sz="4000" b="1" dirty="0" smtClean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] </a:t>
            </a:r>
            <a:r>
              <a:rPr lang="en-US" sz="4000" b="1" dirty="0">
                <a:solidFill>
                  <a:srgbClr val="00FFFF"/>
                </a:solidFill>
                <a:latin typeface="Calibri" pitchFamily="34" charset="0"/>
                <a:cs typeface="Traditional Arabic" pitchFamily="18" charset="-78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1184449138439640466_18cbd899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182563"/>
            <a:ext cx="3168650" cy="210343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79388" y="2667000"/>
            <a:ext cx="8713787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400" dirty="0" err="1">
                <a:cs typeface="Simplified Arabic" pitchFamily="2" charset="-78"/>
              </a:rPr>
              <a:t>Penelitian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 smtClean="0">
                <a:cs typeface="Simplified Arabic" pitchFamily="2" charset="-78"/>
              </a:rPr>
              <a:t>ilmiah</a:t>
            </a:r>
            <a:r>
              <a:rPr lang="en-US" sz="2400" dirty="0" smtClean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menegaskan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bahwa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shalat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dapat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membantu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penyembuhan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berbagai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penyakit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terutama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penyakit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pinggang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persendian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tulang</a:t>
            </a:r>
            <a:r>
              <a:rPr lang="en-US" sz="2400" dirty="0">
                <a:cs typeface="Simplified Arabic" pitchFamily="2" charset="-78"/>
              </a:rPr>
              <a:t>, </a:t>
            </a:r>
            <a:r>
              <a:rPr lang="en-US" sz="2400" dirty="0" err="1">
                <a:cs typeface="Simplified Arabic" pitchFamily="2" charset="-78"/>
              </a:rPr>
              <a:t>sedangkan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khusyu</a:t>
            </a:r>
            <a:r>
              <a:rPr lang="en-US" sz="2400" dirty="0">
                <a:cs typeface="Simplified Arabic" pitchFamily="2" charset="-78"/>
              </a:rPr>
              <a:t>’ </a:t>
            </a:r>
            <a:r>
              <a:rPr lang="en-US" sz="2400" dirty="0" err="1">
                <a:cs typeface="Simplified Arabic" pitchFamily="2" charset="-78"/>
              </a:rPr>
              <a:t>memiliki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energi</a:t>
            </a:r>
            <a:r>
              <a:rPr lang="en-US" sz="2400" dirty="0">
                <a:cs typeface="Simplified Arabic" pitchFamily="2" charset="-78"/>
              </a:rPr>
              <a:t> yang </a:t>
            </a:r>
            <a:r>
              <a:rPr lang="en-US" sz="2400" dirty="0" err="1">
                <a:cs typeface="Simplified Arabic" pitchFamily="2" charset="-78"/>
              </a:rPr>
              <a:t>menakjubkan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pada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penyembuhan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penyakit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kritis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kronis</a:t>
            </a:r>
            <a:r>
              <a:rPr lang="en-US" sz="2400" dirty="0">
                <a:cs typeface="Simplified Arabic" pitchFamily="2" charset="-78"/>
              </a:rPr>
              <a:t>. </a:t>
            </a:r>
            <a:r>
              <a:rPr lang="en-US" sz="2400" dirty="0" err="1">
                <a:cs typeface="Simplified Arabic" pitchFamily="2" charset="-78"/>
              </a:rPr>
              <a:t>Karena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itu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jika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seseorang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mampu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memelihara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shalat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dan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khusyu</a:t>
            </a:r>
            <a:r>
              <a:rPr lang="en-US" sz="2400" dirty="0">
                <a:cs typeface="Simplified Arabic" pitchFamily="2" charset="-78"/>
              </a:rPr>
              <a:t>’ </a:t>
            </a:r>
            <a:r>
              <a:rPr lang="en-US" sz="2400" dirty="0" err="1">
                <a:cs typeface="Simplified Arabic" pitchFamily="2" charset="-78"/>
              </a:rPr>
              <a:t>secara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sempurna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sementara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dirinya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berpuasa</a:t>
            </a:r>
            <a:r>
              <a:rPr lang="en-US" sz="2400" dirty="0">
                <a:cs typeface="Simplified Arabic" pitchFamily="2" charset="-78"/>
              </a:rPr>
              <a:t>, </a:t>
            </a:r>
            <a:r>
              <a:rPr lang="en-US" sz="2400" dirty="0" err="1">
                <a:cs typeface="Simplified Arabic" pitchFamily="2" charset="-78"/>
              </a:rPr>
              <a:t>maka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dirinya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telah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berhasil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menggapai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berbagai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macam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sarana</a:t>
            </a:r>
            <a:r>
              <a:rPr lang="en-US" sz="2400" dirty="0">
                <a:cs typeface="Simplified Arabic" pitchFamily="2" charset="-78"/>
              </a:rPr>
              <a:t> </a:t>
            </a:r>
            <a:r>
              <a:rPr lang="en-US" sz="2400" dirty="0" err="1">
                <a:cs typeface="Simplified Arabic" pitchFamily="2" charset="-78"/>
              </a:rPr>
              <a:t>penyembuhan</a:t>
            </a:r>
            <a:r>
              <a:rPr lang="en-US" sz="2400" dirty="0">
                <a:cs typeface="Simplified Arabic" pitchFamily="2" charset="-78"/>
              </a:rPr>
              <a:t>!!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304800"/>
            <a:ext cx="5181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Penyembuhan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integral</a:t>
            </a:r>
          </a:p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Shalat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,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khusyu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’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dan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!!</a:t>
            </a:r>
            <a:r>
              <a:rPr lang="ar-SA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ar-SA" sz="3600" b="1" dirty="0">
                <a:solidFill>
                  <a:srgbClr val="FFFF00"/>
                </a:solidFill>
                <a:cs typeface="Simplified Arabic" pitchFamily="2" charset="-78"/>
              </a:rPr>
              <a:t/>
            </a:r>
            <a:br>
              <a:rPr lang="ar-SA" sz="3600" b="1" dirty="0">
                <a:solidFill>
                  <a:srgbClr val="FFFF00"/>
                </a:solidFill>
                <a:cs typeface="Simplified Arabic" pitchFamily="2" charset="-78"/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2C5745FE-F639-05FC-256140733BDDF90A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52400"/>
            <a:ext cx="2736850" cy="273685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79388" y="3048000"/>
            <a:ext cx="8713787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smtClean="0">
                <a:cs typeface="Simplified Arabic" pitchFamily="2" charset="-78"/>
              </a:rPr>
              <a:t>DR</a:t>
            </a:r>
            <a:r>
              <a:rPr lang="en-US" sz="2800" dirty="0">
                <a:cs typeface="Simplified Arabic" pitchFamily="2" charset="-78"/>
              </a:rPr>
              <a:t>. Yore </a:t>
            </a:r>
            <a:r>
              <a:rPr lang="en-US" sz="2800" dirty="0" err="1">
                <a:cs typeface="Simplified Arabic" pitchFamily="2" charset="-78"/>
              </a:rPr>
              <a:t>Nikolav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berkata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dirinya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berhasil</a:t>
            </a:r>
            <a:r>
              <a:rPr lang="en-US" sz="2800" dirty="0">
                <a:cs typeface="Simplified Arabic" pitchFamily="2" charset="-78"/>
              </a:rPr>
              <a:t> 7 </a:t>
            </a:r>
            <a:r>
              <a:rPr lang="en-US" sz="2800" dirty="0" err="1">
                <a:cs typeface="Simplified Arabic" pitchFamily="2" charset="-78"/>
              </a:rPr>
              <a:t>ribuan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seperti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takut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cemas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gangguang</a:t>
            </a:r>
            <a:r>
              <a:rPr lang="en-US" sz="2800" dirty="0">
                <a:cs typeface="Simplified Arabic" pitchFamily="2" charset="-78"/>
              </a:rPr>
              <a:t> mental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depresi</a:t>
            </a:r>
            <a:r>
              <a:rPr lang="en-US" sz="2800" dirty="0">
                <a:cs typeface="Simplified Arabic" pitchFamily="2" charset="-78"/>
              </a:rPr>
              <a:t>  </a:t>
            </a:r>
            <a:r>
              <a:rPr lang="en-US" sz="2800" dirty="0" err="1">
                <a:cs typeface="Simplified Arabic" pitchFamily="2" charset="-78"/>
              </a:rPr>
              <a:t>hanya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dengan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!!! </a:t>
            </a:r>
            <a:r>
              <a:rPr lang="en-US" sz="2800" dirty="0" err="1">
                <a:cs typeface="Simplified Arabic" pitchFamily="2" charset="-78"/>
              </a:rPr>
              <a:t>Padahal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obat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tidak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menyembuhkan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berabgai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macam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tersebut</a:t>
            </a:r>
            <a:r>
              <a:rPr lang="en-US" sz="2800" dirty="0">
                <a:cs typeface="Simplified Arabic" pitchFamily="2" charset="-78"/>
              </a:rPr>
              <a:t>. Dan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menjadi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obat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saran </a:t>
            </a:r>
            <a:r>
              <a:rPr lang="en-US" sz="2800" dirty="0" err="1">
                <a:cs typeface="Simplified Arabic" pitchFamily="2" charset="-78"/>
              </a:rPr>
              <a:t>utama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dalam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menghadapi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tekanan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hidup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depresi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berulang</a:t>
            </a:r>
            <a:r>
              <a:rPr lang="en-US" sz="2800" dirty="0">
                <a:cs typeface="Simplified Arabic" pitchFamily="2" charset="-78"/>
              </a:rPr>
              <a:t>!!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33400"/>
            <a:ext cx="5257800" cy="1938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menyembuhkan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cs typeface="Simplified Arabic" pitchFamily="2" charset="-78"/>
              </a:rPr>
              <a:t>depresi</a:t>
            </a:r>
            <a:r>
              <a:rPr lang="en-US" sz="4000" b="1" dirty="0" smtClean="0">
                <a:solidFill>
                  <a:srgbClr val="FFFF00"/>
                </a:solidFill>
                <a:cs typeface="Simplified Arabic" pitchFamily="2" charset="-78"/>
              </a:rPr>
              <a:t>..!!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ped_congenital_heart_surge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304800"/>
            <a:ext cx="3084513" cy="2633733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79388" y="3276600"/>
            <a:ext cx="8713787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adalah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sarana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pengobatan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tanpa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menggunakan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operasi</a:t>
            </a:r>
            <a:r>
              <a:rPr lang="en-US" sz="2800" dirty="0">
                <a:cs typeface="Simplified Arabic" pitchFamily="2" charset="-78"/>
              </a:rPr>
              <a:t>! </a:t>
            </a:r>
            <a:r>
              <a:rPr lang="en-US" sz="2800" dirty="0" err="1">
                <a:cs typeface="Simplified Arabic" pitchFamily="2" charset="-78"/>
              </a:rPr>
              <a:t>Karena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mengobati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jenis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terbentuk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ginjal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empedu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mengobati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kronis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mengobati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hati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mengembalikannya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untuk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tetap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aktif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hidup</a:t>
            </a:r>
            <a:r>
              <a:rPr lang="en-US" sz="2800" dirty="0">
                <a:cs typeface="Simplified Arabic" pitchFamily="2" charset="-78"/>
              </a:rPr>
              <a:t>.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memberikan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perannya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sulit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gagal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melalui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pengobatan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operasi</a:t>
            </a:r>
            <a:r>
              <a:rPr lang="en-US" sz="2800" dirty="0">
                <a:cs typeface="Simplified Arabic" pitchFamily="2" charset="-78"/>
              </a:rPr>
              <a:t>.</a:t>
            </a:r>
            <a:endParaRPr lang="en-US" sz="24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3048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Hematkanlah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dirimu</a:t>
            </a:r>
            <a:endParaRPr lang="en-US" sz="3600" b="1" dirty="0">
              <a:solidFill>
                <a:srgbClr val="FFFF00"/>
              </a:solidFill>
              <a:cs typeface="Simplified Arabic" pitchFamily="2" charset="-78"/>
            </a:endParaRPr>
          </a:p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dari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melakukan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operasi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thumbs.dreamstime.com/z/human-backbone-x-ray-view-back-pain-188383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0"/>
            <a:ext cx="2590800" cy="285652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79388" y="2895600"/>
            <a:ext cx="8713787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asing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mengobati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tulang</a:t>
            </a:r>
            <a:r>
              <a:rPr lang="en-US" sz="2400" dirty="0"/>
              <a:t> </a:t>
            </a:r>
            <a:r>
              <a:rPr lang="en-US" sz="2400" dirty="0" err="1"/>
              <a:t>punggung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pundak</a:t>
            </a:r>
            <a:r>
              <a:rPr lang="en-US" sz="2400" dirty="0"/>
              <a:t> yang </a:t>
            </a:r>
            <a:r>
              <a:rPr lang="en-US" sz="2400" dirty="0" err="1"/>
              <a:t>lemah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renta</a:t>
            </a:r>
            <a:r>
              <a:rPr lang="en-US" sz="2400" dirty="0"/>
              <a:t>.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</a:t>
            </a:r>
            <a:r>
              <a:rPr lang="en-US" sz="2400" dirty="0" err="1"/>
              <a:t>mengungkapkan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obat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mengokohkan</a:t>
            </a:r>
            <a:r>
              <a:rPr lang="en-US" sz="2400" dirty="0"/>
              <a:t> </a:t>
            </a:r>
            <a:r>
              <a:rPr lang="en-US" sz="2400" dirty="0" err="1"/>
              <a:t>persendian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kontinyu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4 </a:t>
            </a:r>
            <a:r>
              <a:rPr lang="en-US" sz="2400" dirty="0" err="1"/>
              <a:t>pekan</a:t>
            </a:r>
            <a:r>
              <a:rPr lang="en-US" sz="2400" dirty="0"/>
              <a:t>.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renungkan</a:t>
            </a:r>
            <a:r>
              <a:rPr lang="en-US" sz="2400" dirty="0"/>
              <a:t>, </a:t>
            </a:r>
            <a:r>
              <a:rPr lang="en-US" sz="2400" dirty="0" err="1"/>
              <a:t>betapa</a:t>
            </a:r>
            <a:r>
              <a:rPr lang="en-US" sz="2400" dirty="0"/>
              <a:t> </a:t>
            </a:r>
            <a:r>
              <a:rPr lang="en-US" sz="2400" dirty="0" err="1"/>
              <a:t>dekatnya</a:t>
            </a:r>
            <a:r>
              <a:rPr lang="en-US" sz="2400" dirty="0"/>
              <a:t> </a:t>
            </a:r>
            <a:r>
              <a:rPr lang="en-US" sz="2400" dirty="0" err="1"/>
              <a:t>makna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ramadhan</a:t>
            </a:r>
            <a:r>
              <a:rPr lang="en-US" sz="2400" dirty="0"/>
              <a:t>!!</a:t>
            </a:r>
            <a:endParaRPr lang="en-US" sz="28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81000"/>
            <a:ext cx="5562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Apakah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anda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menderita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cs typeface="Simplified Arabic" pitchFamily="2" charset="-78"/>
              </a:rPr>
              <a:t>penyakit</a:t>
            </a:r>
            <a:r>
              <a:rPr lang="en-US" sz="32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cs typeface="Simplified Arabic" pitchFamily="2" charset="-78"/>
              </a:rPr>
              <a:t>tulang</a:t>
            </a:r>
            <a:r>
              <a:rPr lang="en-US" sz="32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persendian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punggung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dan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ujung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cs typeface="Simplified Arabic" pitchFamily="2" charset="-78"/>
              </a:rPr>
              <a:t>jari</a:t>
            </a:r>
            <a:r>
              <a:rPr lang="en-US" sz="3200" b="1" dirty="0">
                <a:solidFill>
                  <a:srgbClr val="FFFF00"/>
                </a:solidFill>
                <a:cs typeface="Simplified Arabic" pitchFamily="2" charset="-78"/>
              </a:rPr>
              <a:t>?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79388" y="2667000"/>
            <a:ext cx="8713787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Puasa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mampu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menyembuhkan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penyakit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kronis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seperti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dirty="0" err="1"/>
              <a:t>spasme</a:t>
            </a:r>
            <a:r>
              <a:rPr lang="en-US" sz="2800" dirty="0"/>
              <a:t> </a:t>
            </a:r>
            <a:r>
              <a:rPr lang="en-US" sz="2800" dirty="0" err="1"/>
              <a:t>usus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gangguan</a:t>
            </a:r>
            <a:r>
              <a:rPr lang="en-US" sz="2800" dirty="0"/>
              <a:t> </a:t>
            </a:r>
            <a:r>
              <a:rPr lang="en-US" sz="2800" dirty="0" err="1"/>
              <a:t>pencernaan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mengaktifkan</a:t>
            </a:r>
            <a:r>
              <a:rPr lang="en-US" sz="2800" dirty="0"/>
              <a:t> </a:t>
            </a:r>
            <a:r>
              <a:rPr lang="en-US" sz="2800" dirty="0" err="1"/>
              <a:t>sel-sel</a:t>
            </a:r>
            <a:r>
              <a:rPr lang="en-US" sz="2800" dirty="0"/>
              <a:t> </a:t>
            </a:r>
            <a:r>
              <a:rPr lang="en-US" sz="2800" dirty="0" err="1"/>
              <a:t>darah</a:t>
            </a:r>
            <a:r>
              <a:rPr lang="en-US" sz="2800" dirty="0"/>
              <a:t>, </a:t>
            </a:r>
            <a:r>
              <a:rPr lang="en-US" sz="2800" dirty="0" err="1"/>
              <a:t>otak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jantung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kegemukan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pemeliharaan</a:t>
            </a:r>
            <a:r>
              <a:rPr lang="en-US" sz="2800" dirty="0"/>
              <a:t> </a:t>
            </a:r>
            <a:r>
              <a:rPr lang="en-US" sz="2800" dirty="0" err="1"/>
              <a:t>tubuh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racun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hasilnya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menghilangkan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penyakit</a:t>
            </a:r>
            <a:r>
              <a:rPr lang="en-US" sz="2800" dirty="0"/>
              <a:t>.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  <a:cs typeface="Simplified Arabic" pitchFamily="2" charset="-78"/>
            </a:endParaRPr>
          </a:p>
        </p:txBody>
      </p:sp>
      <p:pic>
        <p:nvPicPr>
          <p:cNvPr id="22531" name="Picture 3" descr="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52400"/>
            <a:ext cx="3025775" cy="227330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304800"/>
            <a:ext cx="5181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menyembuhkan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penyakit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saluran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pencernaan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79388" y="228600"/>
            <a:ext cx="8713787" cy="620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3200" dirty="0" err="1">
                <a:cs typeface="Simplified Arabic" pitchFamily="2" charset="-78"/>
              </a:rPr>
              <a:t>P</a:t>
            </a:r>
            <a:r>
              <a:rPr lang="en-US" sz="3200" dirty="0" err="1" smtClean="0">
                <a:cs typeface="Simplified Arabic" pitchFamily="2" charset="-78"/>
              </a:rPr>
              <a:t>uasa</a:t>
            </a:r>
            <a:r>
              <a:rPr lang="en-US" sz="3200" dirty="0" smtClean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mampu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mengobati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ratusan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penyakit</a:t>
            </a:r>
            <a:r>
              <a:rPr lang="en-US" sz="3200" dirty="0">
                <a:cs typeface="Simplified Arabic" pitchFamily="2" charset="-78"/>
              </a:rPr>
              <a:t>, </a:t>
            </a:r>
            <a:r>
              <a:rPr lang="en-US" sz="3200" dirty="0" err="1" smtClean="0">
                <a:cs typeface="Simplified Arabic" pitchFamily="2" charset="-78"/>
              </a:rPr>
              <a:t>seperti</a:t>
            </a:r>
            <a:r>
              <a:rPr lang="en-US" sz="3200" dirty="0" smtClean="0">
                <a:cs typeface="Simplified Arabic" pitchFamily="2" charset="-78"/>
              </a:rPr>
              <a:t> :</a:t>
            </a:r>
            <a:endParaRPr lang="en-US" sz="3200" dirty="0">
              <a:cs typeface="Simplified Arabic" pitchFamily="2" charset="-78"/>
            </a:endParaRPr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Tekanan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Penyakit</a:t>
            </a:r>
            <a:r>
              <a:rPr lang="en-US" sz="2400" dirty="0"/>
              <a:t> diabetes</a:t>
            </a:r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Asma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saluran</a:t>
            </a:r>
            <a:r>
              <a:rPr lang="en-US" sz="2400" dirty="0"/>
              <a:t> </a:t>
            </a:r>
            <a:r>
              <a:rPr lang="en-US" sz="2400" dirty="0" err="1"/>
              <a:t>pernafasan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jantung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pengerasan</a:t>
            </a:r>
            <a:r>
              <a:rPr lang="en-US" sz="2400" dirty="0"/>
              <a:t> </a:t>
            </a:r>
            <a:r>
              <a:rPr lang="en-US" sz="2400" dirty="0" err="1"/>
              <a:t>arteri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hati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efek</a:t>
            </a:r>
            <a:r>
              <a:rPr lang="en-US" sz="2400" dirty="0"/>
              <a:t> </a:t>
            </a:r>
            <a:r>
              <a:rPr lang="en-US" sz="2400" dirty="0" err="1"/>
              <a:t>samping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kulit</a:t>
            </a:r>
            <a:r>
              <a:rPr lang="en-US" sz="2400" dirty="0"/>
              <a:t> 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alergi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al-</a:t>
            </a:r>
            <a:r>
              <a:rPr lang="en-US" sz="2400" dirty="0" err="1"/>
              <a:t>okzma</a:t>
            </a:r>
            <a:r>
              <a:rPr lang="en-US" sz="2400" dirty="0"/>
              <a:t> </a:t>
            </a:r>
            <a:r>
              <a:rPr lang="en-US" sz="2400" dirty="0" err="1"/>
              <a:t>kronis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paru-paru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Menyembuhkan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</a:t>
            </a:r>
            <a:r>
              <a:rPr lang="en-US" sz="2400" dirty="0" err="1"/>
              <a:t>berbahaya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 smtClean="0"/>
              <a:t>kanker</a:t>
            </a:r>
            <a:endParaRPr lang="en-US" sz="2400" dirty="0"/>
          </a:p>
          <a:p>
            <a:pPr marL="514350" indent="-514350" algn="just" rtl="0">
              <a:lnSpc>
                <a:spcPct val="130000"/>
              </a:lnSpc>
              <a:buFontTx/>
              <a:buAutoNum type="arabicPeriod"/>
              <a:defRPr/>
            </a:pPr>
            <a:r>
              <a:rPr lang="en-US" sz="2400" dirty="0" err="1"/>
              <a:t>Puasa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senjata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kedokteran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79388" y="2667000"/>
            <a:ext cx="8964612" cy="37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 smtClean="0">
                <a:cs typeface="Simplified Arabic" pitchFamily="2" charset="-78"/>
              </a:rPr>
              <a:t>Sejak</a:t>
            </a:r>
            <a:r>
              <a:rPr lang="en-US" sz="3200" dirty="0" smtClean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awal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dimulainya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puasa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maka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sebagai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awal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adanya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pembaharuan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sel-sel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khususnya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sela-sel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darah</a:t>
            </a:r>
            <a:r>
              <a:rPr lang="en-US" sz="3200" dirty="0">
                <a:cs typeface="Simplified Arabic" pitchFamily="2" charset="-78"/>
              </a:rPr>
              <a:t>, </a:t>
            </a:r>
            <a:r>
              <a:rPr lang="en-US" sz="3200" dirty="0" err="1">
                <a:cs typeface="Simplified Arabic" pitchFamily="2" charset="-78"/>
              </a:rPr>
              <a:t>memulai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dengan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smtClean="0">
                <a:cs typeface="Simplified Arabic" pitchFamily="2" charset="-78"/>
              </a:rPr>
              <a:t>menghIlangkan</a:t>
            </a:r>
            <a:r>
              <a:rPr lang="en-US" sz="3200" dirty="0" smtClean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sel-sel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kemalasan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dengan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kerja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berkemampuan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tinggi</a:t>
            </a:r>
            <a:r>
              <a:rPr lang="en-US" sz="3200" dirty="0">
                <a:cs typeface="Simplified Arabic" pitchFamily="2" charset="-78"/>
              </a:rPr>
              <a:t>, </a:t>
            </a:r>
            <a:r>
              <a:rPr lang="en-US" sz="3200" dirty="0" err="1">
                <a:cs typeface="Simplified Arabic" pitchFamily="2" charset="-78"/>
              </a:rPr>
              <a:t>dan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memulai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pada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pembaharuan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tubuh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dengan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ritme</a:t>
            </a:r>
            <a:r>
              <a:rPr lang="en-US" sz="3200" dirty="0">
                <a:cs typeface="Simplified Arabic" pitchFamily="2" charset="-78"/>
              </a:rPr>
              <a:t> yang </a:t>
            </a:r>
            <a:r>
              <a:rPr lang="en-US" sz="3200" dirty="0" err="1" smtClean="0">
                <a:cs typeface="Simplified Arabic" pitchFamily="2" charset="-78"/>
              </a:rPr>
              <a:t>baru</a:t>
            </a:r>
            <a:r>
              <a:rPr lang="en-US" sz="3200" dirty="0" smtClean="0">
                <a:cs typeface="Simplified Arabic" pitchFamily="2" charset="-78"/>
              </a:rPr>
              <a:t> ! </a:t>
            </a:r>
            <a:endParaRPr lang="en-US" sz="28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571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memperbaharui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sel-sel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darah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!!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8194" name="Picture 2" descr="http://3.bp.blogspot.com/-x3lFfxsLyQY/T5ZrW1sy7pI/AAAAAAAAOeQ/Pkwc6LYJR1s/s1600/DARAH+MERA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76200"/>
            <a:ext cx="3022226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79388" y="2667000"/>
            <a:ext cx="8964612" cy="37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smtClean="0">
                <a:cs typeface="Simplified Arabic" pitchFamily="2" charset="-78"/>
              </a:rPr>
              <a:t>Para </a:t>
            </a:r>
            <a:r>
              <a:rPr lang="en-US" sz="2800" dirty="0" err="1">
                <a:cs typeface="Simplified Arabic" pitchFamily="2" charset="-78"/>
              </a:rPr>
              <a:t>ilmuwan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berkata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persis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seperti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sebuah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proses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pemeliharaan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pembersihan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pergantian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 smtClean="0">
                <a:cs typeface="Simplified Arabic" pitchFamily="2" charset="-78"/>
              </a:rPr>
              <a:t>oli</a:t>
            </a:r>
            <a:r>
              <a:rPr lang="en-US" sz="2800" smtClean="0">
                <a:cs typeface="Simplified Arabic" pitchFamily="2" charset="-78"/>
              </a:rPr>
              <a:t> pada</a:t>
            </a:r>
            <a:r>
              <a:rPr lang="en-US" sz="2800" dirty="0" smtClean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sebuah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mobil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coba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bayangkan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jika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anda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membiarkan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mobil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anda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selam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satu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tahun</a:t>
            </a:r>
            <a:r>
              <a:rPr lang="en-US" sz="2800" dirty="0">
                <a:cs typeface="Simplified Arabic" pitchFamily="2" charset="-78"/>
              </a:rPr>
              <a:t>, </a:t>
            </a:r>
            <a:r>
              <a:rPr lang="en-US" sz="2800" dirty="0" err="1">
                <a:cs typeface="Simplified Arabic" pitchFamily="2" charset="-78"/>
              </a:rPr>
              <a:t>maka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apa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akan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terjadi</a:t>
            </a:r>
            <a:r>
              <a:rPr lang="en-US" sz="2800" dirty="0">
                <a:cs typeface="Simplified Arabic" pitchFamily="2" charset="-78"/>
              </a:rPr>
              <a:t>? </a:t>
            </a:r>
            <a:r>
              <a:rPr lang="en-US" sz="2800" dirty="0" err="1">
                <a:cs typeface="Simplified Arabic" pitchFamily="2" charset="-78"/>
              </a:rPr>
              <a:t>Begitulah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anggota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tubuh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membutuhkan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pemeliharaan</a:t>
            </a:r>
            <a:r>
              <a:rPr lang="en-US" sz="2800" dirty="0">
                <a:cs typeface="Simplified Arabic" pitchFamily="2" charset="-78"/>
              </a:rPr>
              <a:t> minimal </a:t>
            </a:r>
            <a:r>
              <a:rPr lang="en-US" sz="2800" dirty="0" err="1">
                <a:cs typeface="Simplified Arabic" pitchFamily="2" charset="-78"/>
              </a:rPr>
              <a:t>satu</a:t>
            </a:r>
            <a:r>
              <a:rPr lang="en-US" sz="2800" dirty="0">
                <a:cs typeface="Simplified Arabic" pitchFamily="2" charset="-78"/>
              </a:rPr>
              <a:t> kali </a:t>
            </a:r>
            <a:r>
              <a:rPr lang="en-US" sz="2800" dirty="0" err="1">
                <a:cs typeface="Simplified Arabic" pitchFamily="2" charset="-78"/>
              </a:rPr>
              <a:t>yaitu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pada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bulan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ramadhan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mulia</a:t>
            </a:r>
            <a:r>
              <a:rPr lang="en-US" sz="2800" dirty="0">
                <a:cs typeface="Simplified Arabic" pitchFamily="2" charset="-78"/>
              </a:rPr>
              <a:t>!</a:t>
            </a:r>
            <a:endParaRPr lang="en-US" sz="24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04800"/>
            <a:ext cx="571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memperbaharui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cs typeface="Simplified Arabic" pitchFamily="2" charset="-78"/>
              </a:rPr>
              <a:t>sel-sel</a:t>
            </a:r>
            <a:r>
              <a:rPr lang="en-US" sz="36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cs typeface="Simplified Arabic" pitchFamily="2" charset="-78"/>
              </a:rPr>
              <a:t>darah</a:t>
            </a:r>
            <a:r>
              <a:rPr lang="en-US" sz="3600" b="1" dirty="0" smtClean="0">
                <a:solidFill>
                  <a:srgbClr val="FFFF00"/>
                </a:solidFill>
                <a:cs typeface="Simplified Arabic" pitchFamily="2" charset="-78"/>
              </a:rPr>
              <a:t> !!</a:t>
            </a:r>
            <a:endParaRPr lang="en-US" sz="3600" dirty="0">
              <a:solidFill>
                <a:srgbClr val="FFFF00"/>
              </a:solidFill>
            </a:endParaRPr>
          </a:p>
        </p:txBody>
      </p:sp>
      <p:pic>
        <p:nvPicPr>
          <p:cNvPr id="44034" name="Picture 2" descr="http://kankerdarah19.files.wordpress.com/2014/05/kanker-dara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1" y="228599"/>
            <a:ext cx="2743200" cy="2057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ramadan_moon_mosque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52400"/>
            <a:ext cx="4267200" cy="2787729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79388" y="3505200"/>
            <a:ext cx="8713787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defRPr/>
            </a:pPr>
            <a:r>
              <a:rPr lang="en-US" sz="3200" b="1" dirty="0" err="1">
                <a:latin typeface="Calibri" pitchFamily="34" charset="0"/>
                <a:cs typeface="Simplified Arabic" pitchFamily="2" charset="-78"/>
              </a:rPr>
              <a:t>Setelah</a:t>
            </a:r>
            <a:r>
              <a:rPr lang="en-US" sz="32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b="1" dirty="0" err="1">
                <a:latin typeface="Calibri" pitchFamily="34" charset="0"/>
                <a:cs typeface="Simplified Arabic" pitchFamily="2" charset="-78"/>
              </a:rPr>
              <a:t>hakikat</a:t>
            </a:r>
            <a:r>
              <a:rPr lang="en-US" sz="3200" b="1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200" b="1" dirty="0" err="1">
                <a:latin typeface="Calibri" pitchFamily="34" charset="0"/>
                <a:cs typeface="Simplified Arabic" pitchFamily="2" charset="-78"/>
              </a:rPr>
              <a:t>jelas</a:t>
            </a:r>
            <a:r>
              <a:rPr lang="en-US" sz="32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b="1" dirty="0" err="1">
                <a:latin typeface="Calibri" pitchFamily="34" charset="0"/>
                <a:cs typeface="Simplified Arabic" pitchFamily="2" charset="-78"/>
              </a:rPr>
              <a:t>ini</a:t>
            </a:r>
            <a:endParaRPr lang="en-US" sz="3200" b="1" dirty="0">
              <a:latin typeface="Calibri" pitchFamily="34" charset="0"/>
              <a:cs typeface="Simplified Arabic" pitchFamily="2" charset="-78"/>
            </a:endParaRPr>
          </a:p>
          <a:p>
            <a:pPr algn="just" rtl="0">
              <a:defRPr/>
            </a:pP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Apakah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Anda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telah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memahami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makna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puasa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manfaatnya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tidak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 smtClean="0">
                <a:latin typeface="Calibri" pitchFamily="34" charset="0"/>
                <a:cs typeface="Simplified Arabic" pitchFamily="2" charset="-78"/>
              </a:rPr>
              <a:t>terhingga</a:t>
            </a:r>
            <a:r>
              <a:rPr lang="en-US" sz="3200" dirty="0" smtClean="0">
                <a:latin typeface="Calibri" pitchFamily="34" charset="0"/>
                <a:cs typeface="Simplified Arabic" pitchFamily="2" charset="-78"/>
              </a:rPr>
              <a:t>. </a:t>
            </a:r>
            <a:r>
              <a:rPr lang="en-US" sz="3200" dirty="0" err="1" smtClean="0">
                <a:latin typeface="Calibri" pitchFamily="34" charset="0"/>
                <a:cs typeface="Simplified Arabic" pitchFamily="2" charset="-78"/>
              </a:rPr>
              <a:t>Apakah</a:t>
            </a:r>
            <a:r>
              <a:rPr lang="en-US" sz="3200" dirty="0" smtClean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anda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menyadari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kenapa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Allah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mewajibkan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puasa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pada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 smtClean="0">
                <a:latin typeface="Calibri" pitchFamily="34" charset="0"/>
                <a:cs typeface="Simplified Arabic" pitchFamily="2" charset="-78"/>
              </a:rPr>
              <a:t>hamba-hamba-Nya</a:t>
            </a:r>
            <a:r>
              <a:rPr lang="en-US" sz="3200" dirty="0" smtClean="0">
                <a:latin typeface="Calibri" pitchFamily="34" charset="0"/>
                <a:cs typeface="Simplified Arabic" pitchFamily="2" charset="-78"/>
              </a:rPr>
              <a:t> ? </a:t>
            </a:r>
            <a:r>
              <a:rPr lang="en-US" sz="3200" dirty="0" err="1" smtClean="0">
                <a:latin typeface="Calibri" pitchFamily="34" charset="0"/>
                <a:cs typeface="Simplified Arabic" pitchFamily="2" charset="-78"/>
              </a:rPr>
              <a:t>Apakah</a:t>
            </a:r>
            <a:r>
              <a:rPr lang="en-US" sz="3200" dirty="0" smtClean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anda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merasakan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bersama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saya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akan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nikmat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manisnya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ibadah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menakjubkan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200" dirty="0" err="1">
                <a:latin typeface="Calibri" pitchFamily="34" charset="0"/>
                <a:cs typeface="Simplified Arabic" pitchFamily="2" charset="-78"/>
              </a:rPr>
              <a:t>ini</a:t>
            </a:r>
            <a:r>
              <a:rPr lang="en-US" sz="3200" dirty="0">
                <a:latin typeface="Calibri" pitchFamily="34" charset="0"/>
                <a:cs typeface="Simplified Arabic" pitchFamily="2" charset="-78"/>
              </a:rPr>
              <a:t>?!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569325" cy="446276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lnSpc>
                <a:spcPct val="150000"/>
              </a:lnSpc>
              <a:defRPr/>
            </a:pPr>
            <a:r>
              <a:rPr lang="en-US" sz="3200" dirty="0" err="1">
                <a:cs typeface="Simplified Arabic" pitchFamily="2" charset="-78"/>
              </a:rPr>
              <a:t>Bahwa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seluruh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hakikat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ini</a:t>
            </a:r>
            <a:r>
              <a:rPr lang="en-US" sz="3200" dirty="0">
                <a:cs typeface="Simplified Arabic" pitchFamily="2" charset="-78"/>
              </a:rPr>
              <a:t>, </a:t>
            </a:r>
            <a:r>
              <a:rPr lang="en-US" sz="3200" dirty="0" err="1">
                <a:cs typeface="Simplified Arabic" pitchFamily="2" charset="-78"/>
              </a:rPr>
              <a:t>tentang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manfaat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puasa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rahasia-rahasianya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menegaskan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bahwa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sebaik-baik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obat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terhadap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berabgai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penyakit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puasa</a:t>
            </a:r>
            <a:r>
              <a:rPr lang="en-US" sz="3200" dirty="0">
                <a:cs typeface="Simplified Arabic" pitchFamily="2" charset="-78"/>
              </a:rPr>
              <a:t>, </a:t>
            </a:r>
            <a:r>
              <a:rPr lang="en-US" sz="3200" dirty="0" err="1">
                <a:cs typeface="Simplified Arabic" pitchFamily="2" charset="-78"/>
              </a:rPr>
              <a:t>dan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inilah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secara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ringkas</a:t>
            </a:r>
            <a:r>
              <a:rPr lang="en-US" sz="3200" dirty="0">
                <a:cs typeface="Simplified Arabic" pitchFamily="2" charset="-78"/>
              </a:rPr>
              <a:t> yang </a:t>
            </a:r>
            <a:r>
              <a:rPr lang="en-US" sz="3200" dirty="0" err="1">
                <a:cs typeface="Simplified Arabic" pitchFamily="2" charset="-78"/>
              </a:rPr>
              <a:t>telah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disampaikan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kepada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kita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oleh</a:t>
            </a:r>
            <a:r>
              <a:rPr lang="en-US" sz="3200" dirty="0">
                <a:cs typeface="Simplified Arabic" pitchFamily="2" charset="-78"/>
              </a:rPr>
              <a:t> Al-Qur’an </a:t>
            </a:r>
            <a:r>
              <a:rPr lang="en-US" sz="3200" dirty="0" err="1">
                <a:cs typeface="Simplified Arabic" pitchFamily="2" charset="-78"/>
              </a:rPr>
              <a:t>dengan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ungkapan</a:t>
            </a:r>
            <a:r>
              <a:rPr lang="en-US" sz="3200" dirty="0">
                <a:cs typeface="Simplified Arabic" pitchFamily="2" charset="-78"/>
              </a:rPr>
              <a:t> yang </a:t>
            </a:r>
            <a:r>
              <a:rPr lang="en-US" sz="3200" dirty="0" err="1" smtClean="0">
                <a:cs typeface="Simplified Arabic" pitchFamily="2" charset="-78"/>
              </a:rPr>
              <a:t>menakjubkan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ar-SA" sz="3200" dirty="0" smtClean="0">
                <a:cs typeface="Simplified Arabic" pitchFamily="2" charset="-78"/>
              </a:rPr>
              <a:t>: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549275"/>
            <a:ext cx="8713788" cy="590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rtl="0">
              <a:lnSpc>
                <a:spcPct val="130000"/>
              </a:lnSpc>
              <a:defRPr/>
            </a:pPr>
            <a:r>
              <a:rPr lang="en-US" sz="3200" i="1" dirty="0" err="1" smtClean="0">
                <a:latin typeface="Calibri" pitchFamily="34" charset="0"/>
              </a:rPr>
              <a:t>Ketahuilah</a:t>
            </a:r>
            <a:r>
              <a:rPr lang="en-US" sz="3200" i="1" dirty="0" smtClean="0">
                <a:latin typeface="Calibri" pitchFamily="34" charset="0"/>
              </a:rPr>
              <a:t>  </a:t>
            </a:r>
            <a:r>
              <a:rPr lang="en-US" sz="3200" i="1" dirty="0" err="1">
                <a:latin typeface="Calibri" pitchFamily="34" charset="0"/>
              </a:rPr>
              <a:t>bahwa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puasa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bukan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sekedar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 smtClean="0">
                <a:latin typeface="Calibri" pitchFamily="34" charset="0"/>
              </a:rPr>
              <a:t>ibadah</a:t>
            </a:r>
            <a:r>
              <a:rPr lang="en-US" sz="3200" i="1" dirty="0" smtClean="0">
                <a:latin typeface="Calibri" pitchFamily="34" charset="0"/>
              </a:rPr>
              <a:t>. </a:t>
            </a:r>
            <a:r>
              <a:rPr lang="en-US" sz="3200" i="1" dirty="0" err="1" smtClean="0">
                <a:latin typeface="Calibri" pitchFamily="34" charset="0"/>
              </a:rPr>
              <a:t>Namun</a:t>
            </a:r>
            <a:r>
              <a:rPr lang="en-US" sz="3200" i="1" dirty="0" smtClean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ia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merupakan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sarana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penyembuhan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dan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obat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bagi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berbagai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 smtClean="0">
                <a:latin typeface="Calibri" pitchFamily="34" charset="0"/>
              </a:rPr>
              <a:t>penyakit</a:t>
            </a:r>
            <a:r>
              <a:rPr lang="en-US" sz="3200" i="1" dirty="0" smtClean="0">
                <a:latin typeface="Calibri" pitchFamily="34" charset="0"/>
              </a:rPr>
              <a:t>. </a:t>
            </a:r>
            <a:r>
              <a:rPr lang="en-US" sz="3200" i="1" dirty="0" err="1" smtClean="0">
                <a:latin typeface="Calibri" pitchFamily="34" charset="0"/>
              </a:rPr>
              <a:t>Ia</a:t>
            </a:r>
            <a:r>
              <a:rPr lang="en-US" sz="3200" i="1" dirty="0" smtClean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merupakan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sebuah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pembaharuan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bagi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sel-sel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 smtClean="0">
                <a:latin typeface="Calibri" pitchFamily="34" charset="0"/>
              </a:rPr>
              <a:t>tubuh</a:t>
            </a:r>
            <a:r>
              <a:rPr lang="en-US" sz="3200" i="1" dirty="0" smtClean="0">
                <a:latin typeface="Calibri" pitchFamily="34" charset="0"/>
              </a:rPr>
              <a:t>. </a:t>
            </a:r>
            <a:r>
              <a:rPr lang="en-US" sz="3200" i="1" dirty="0" err="1" smtClean="0">
                <a:latin typeface="Calibri" pitchFamily="34" charset="0"/>
              </a:rPr>
              <a:t>Ia</a:t>
            </a:r>
            <a:r>
              <a:rPr lang="en-US" sz="3200" i="1" dirty="0" smtClean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merupakan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pembaharuan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terhadap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aktivitas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tubuh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smtClean="0">
                <a:latin typeface="Calibri" pitchFamily="34" charset="0"/>
              </a:rPr>
              <a:t>. Dan </a:t>
            </a:r>
            <a:r>
              <a:rPr lang="en-US" sz="3200" i="1" dirty="0" err="1">
                <a:latin typeface="Calibri" pitchFamily="34" charset="0"/>
              </a:rPr>
              <a:t>hasilnya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adalah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pembaharuan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kehidupan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Anda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secara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 smtClean="0">
                <a:latin typeface="Calibri" pitchFamily="34" charset="0"/>
              </a:rPr>
              <a:t>menyeluruh</a:t>
            </a:r>
            <a:r>
              <a:rPr lang="en-US" sz="3200" i="1" dirty="0" smtClean="0">
                <a:latin typeface="Calibri" pitchFamily="34" charset="0"/>
              </a:rPr>
              <a:t>. Dan </a:t>
            </a:r>
            <a:r>
              <a:rPr lang="en-US" sz="3200" i="1" dirty="0" err="1">
                <a:latin typeface="Calibri" pitchFamily="34" charset="0"/>
              </a:rPr>
              <a:t>kebanyakan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dari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smtClean="0">
                <a:latin typeface="Calibri" pitchFamily="34" charset="0"/>
              </a:rPr>
              <a:t> </a:t>
            </a:r>
            <a:r>
              <a:rPr lang="en-US" sz="3200" i="1" dirty="0" err="1" smtClean="0">
                <a:latin typeface="Calibri" pitchFamily="34" charset="0"/>
              </a:rPr>
              <a:t>orang</a:t>
            </a:r>
            <a:r>
              <a:rPr lang="en-US" sz="3200" i="1" dirty="0" smtClean="0">
                <a:latin typeface="Calibri" pitchFamily="34" charset="0"/>
              </a:rPr>
              <a:t> yang </a:t>
            </a:r>
            <a:r>
              <a:rPr lang="en-US" sz="3200" i="1" dirty="0" err="1" smtClean="0">
                <a:latin typeface="Calibri" pitchFamily="34" charset="0"/>
              </a:rPr>
              <a:t>berpuasanamun</a:t>
            </a:r>
            <a:r>
              <a:rPr lang="en-US" sz="3200" i="1" dirty="0" smtClean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sedikit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sekali</a:t>
            </a:r>
            <a:r>
              <a:rPr lang="en-US" sz="3200" i="1" dirty="0">
                <a:latin typeface="Calibri" pitchFamily="34" charset="0"/>
              </a:rPr>
              <a:t> yang </a:t>
            </a:r>
            <a:r>
              <a:rPr lang="en-US" sz="3200" i="1" dirty="0" err="1">
                <a:latin typeface="Calibri" pitchFamily="34" charset="0"/>
              </a:rPr>
              <a:t>mengetahui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manfaatnya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dan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merasakan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manisnya</a:t>
            </a:r>
            <a:r>
              <a:rPr lang="en-US" sz="3200" i="1" dirty="0">
                <a:latin typeface="Calibri" pitchFamily="34" charset="0"/>
              </a:rPr>
              <a:t> </a:t>
            </a:r>
            <a:r>
              <a:rPr lang="en-US" sz="3200" i="1" dirty="0" err="1">
                <a:latin typeface="Calibri" pitchFamily="34" charset="0"/>
              </a:rPr>
              <a:t>puasa</a:t>
            </a:r>
            <a:r>
              <a:rPr lang="en-US" sz="3200" i="1" dirty="0">
                <a:latin typeface="Calibri" pitchFamily="34" charset="0"/>
              </a:rPr>
              <a:t>, </a:t>
            </a:r>
            <a:endParaRPr lang="en-US" sz="3200" i="1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569325" cy="421653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lnSpc>
                <a:spcPct val="150000"/>
              </a:lnSpc>
              <a:defRPr/>
            </a:pPr>
            <a:endParaRPr lang="ar-SA" sz="3200" dirty="0">
              <a:solidFill>
                <a:srgbClr val="FFFF00"/>
              </a:solidFill>
              <a:cs typeface="Simplified Arabic" pitchFamily="2" charset="-78"/>
            </a:endParaRPr>
          </a:p>
          <a:p>
            <a:pPr algn="ctr">
              <a:defRPr/>
            </a:pPr>
            <a:r>
              <a:rPr lang="ar-SA" sz="6000" b="1" dirty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وَأَنْ تَصُومُوا خَيْرٌ لَكُمْ إِنْ كُنْتُمْ تَعْلَمُونَ</a:t>
            </a:r>
            <a:endParaRPr lang="en-US" sz="6000" b="1" dirty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0">
              <a:defRPr/>
            </a:pPr>
            <a:endParaRPr lang="en-US" sz="3200" i="1" dirty="0" smtClean="0"/>
          </a:p>
          <a:p>
            <a:pPr algn="ctr" rtl="0">
              <a:defRPr/>
            </a:pPr>
            <a:r>
              <a:rPr lang="en-US" sz="3200" i="1" dirty="0" smtClean="0"/>
              <a:t>“Dan </a:t>
            </a:r>
            <a:r>
              <a:rPr lang="en-US" sz="3200" i="1" dirty="0" err="1" smtClean="0"/>
              <a:t>berpuasa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adalah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lebih</a:t>
            </a:r>
            <a:r>
              <a:rPr lang="en-US" sz="3200" i="1" dirty="0" smtClean="0"/>
              <a:t> </a:t>
            </a:r>
            <a:r>
              <a:rPr lang="en-US" sz="3200" i="1" dirty="0" err="1"/>
              <a:t>baik</a:t>
            </a:r>
            <a:r>
              <a:rPr lang="en-US" sz="3200" i="1" dirty="0"/>
              <a:t> </a:t>
            </a:r>
            <a:r>
              <a:rPr lang="en-US" sz="3200" i="1" dirty="0" err="1"/>
              <a:t>bagimu</a:t>
            </a:r>
            <a:r>
              <a:rPr lang="en-US" sz="3200" i="1" dirty="0"/>
              <a:t> </a:t>
            </a:r>
            <a:r>
              <a:rPr lang="en-US" sz="3200" i="1" dirty="0" err="1"/>
              <a:t>jika</a:t>
            </a:r>
            <a:r>
              <a:rPr lang="en-US" sz="3200" i="1" dirty="0"/>
              <a:t> </a:t>
            </a:r>
            <a:r>
              <a:rPr lang="en-US" sz="3200" i="1" dirty="0" err="1"/>
              <a:t>kamu</a:t>
            </a:r>
            <a:r>
              <a:rPr lang="en-US" sz="3200" i="1" dirty="0"/>
              <a:t> </a:t>
            </a:r>
            <a:r>
              <a:rPr lang="en-US" sz="3200" i="1" dirty="0" err="1"/>
              <a:t>mengetahui</a:t>
            </a:r>
            <a:r>
              <a:rPr lang="en-US" sz="3200" i="1" dirty="0"/>
              <a:t>”. </a:t>
            </a:r>
            <a:endParaRPr lang="en-US" sz="3200" i="1" dirty="0" smtClean="0"/>
          </a:p>
          <a:p>
            <a:pPr algn="ctr" rtl="0">
              <a:defRPr/>
            </a:pPr>
            <a:endParaRPr lang="en-US" sz="3200" dirty="0" smtClean="0"/>
          </a:p>
          <a:p>
            <a:pPr algn="ctr" rtl="0">
              <a:defRPr/>
            </a:pPr>
            <a:r>
              <a:rPr lang="en-US" sz="3200" b="1" dirty="0" smtClean="0">
                <a:solidFill>
                  <a:srgbClr val="00FFFF"/>
                </a:solidFill>
              </a:rPr>
              <a:t>(QS Al </a:t>
            </a:r>
            <a:r>
              <a:rPr lang="en-US" sz="3200" b="1" dirty="0" err="1" smtClean="0">
                <a:solidFill>
                  <a:srgbClr val="00FFFF"/>
                </a:solidFill>
              </a:rPr>
              <a:t>Baqaarah</a:t>
            </a:r>
            <a:r>
              <a:rPr lang="en-US" sz="3200" b="1" dirty="0" smtClean="0">
                <a:solidFill>
                  <a:srgbClr val="00FFFF"/>
                </a:solidFill>
              </a:rPr>
              <a:t> :184</a:t>
            </a:r>
            <a:r>
              <a:rPr lang="en-US" sz="3200" b="1" dirty="0">
                <a:solidFill>
                  <a:srgbClr val="00FF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76238" y="1249363"/>
            <a:ext cx="8372475" cy="53482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rtl="0">
              <a:buFontTx/>
              <a:buAutoNum type="arabicPeriod"/>
            </a:pPr>
            <a:r>
              <a:rPr lang="en-US" sz="1600" dirty="0" err="1"/>
              <a:t>Masoro</a:t>
            </a:r>
            <a:r>
              <a:rPr lang="en-US" sz="1600" dirty="0"/>
              <a:t>, E.J., </a:t>
            </a:r>
            <a:r>
              <a:rPr lang="en-US" sz="1600" dirty="0" err="1"/>
              <a:t>Shimokawa</a:t>
            </a:r>
            <a:r>
              <a:rPr lang="en-US" sz="1600" dirty="0"/>
              <a:t>, I., Yu, B.P., Retardation of the Aging Process In Rats by Food Restriction, Annals of the New York Academy of Science, 1990; pp. 337-52; </a:t>
            </a:r>
            <a:r>
              <a:rPr lang="en-US" sz="1600" dirty="0" err="1"/>
              <a:t>Goodrick</a:t>
            </a:r>
            <a:r>
              <a:rPr lang="en-US" sz="1600" dirty="0"/>
              <a:t>, C.L., Ingram, D.K., Reynolds, M.A., Freeman, J.R., Cider, N.L., Effects of Intermittent Feeding Upon Growth, Activity, and Lifespan In Rats Allowed Voluntary Exercise, Experimental Aging Research, 1983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 err="1"/>
              <a:t>Salloum</a:t>
            </a:r>
            <a:r>
              <a:rPr lang="en-US" sz="1600" dirty="0"/>
              <a:t>, T. Fasting - Patient Guidelines Textbook of Natural Medicine, </a:t>
            </a:r>
            <a:r>
              <a:rPr lang="en-US" sz="1600" dirty="0" err="1"/>
              <a:t>Bastyr</a:t>
            </a:r>
            <a:r>
              <a:rPr lang="en-US" sz="1600" dirty="0"/>
              <a:t> University, Seattle WA. 1987. 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Carrington, Dr. </a:t>
            </a:r>
            <a:r>
              <a:rPr lang="en-US" sz="1600" dirty="0" err="1"/>
              <a:t>Hereward</a:t>
            </a:r>
            <a:r>
              <a:rPr lang="en-US" sz="1600" dirty="0"/>
              <a:t>, Fasting For Health And Long Life.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http://www.vanderbilt.edu/AnS/psychology/health_psychology/fast.htm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http://www.vanderbilt.edu/AnS/psychology/health_psychology/fast.htm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http://www.fasting.com/solution.html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The Sapporo Medical Journal, 1986; 55(2): 125-136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http://www.healthy.net/scr/article.asp?ID=496#1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http://www.althealth.co.uk/services/info/misc/fasting1.php</a:t>
            </a:r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http://www.medicomm.net/Consumer%20Site/am/fasting.htm </a:t>
            </a:r>
            <a:endParaRPr lang="ar-SA" sz="1600" dirty="0"/>
          </a:p>
          <a:p>
            <a:pPr marL="342900" indent="-342900" algn="l" rtl="0">
              <a:lnSpc>
                <a:spcPct val="150000"/>
              </a:lnSpc>
              <a:buFontTx/>
              <a:buAutoNum type="arabicPeriod"/>
            </a:pPr>
            <a:r>
              <a:rPr lang="en-US" sz="1600" dirty="0"/>
              <a:t>http://www.fasting.com/index.html</a:t>
            </a:r>
          </a:p>
        </p:txBody>
      </p:sp>
      <p:sp>
        <p:nvSpPr>
          <p:cNvPr id="27651" name="مربع نص 4"/>
          <p:cNvSpPr txBox="1">
            <a:spLocks noChangeArrowheads="1"/>
          </p:cNvSpPr>
          <p:nvPr/>
        </p:nvSpPr>
        <p:spPr bwMode="auto">
          <a:xfrm>
            <a:off x="707340" y="381000"/>
            <a:ext cx="15088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 err="1"/>
              <a:t>Referensi</a:t>
            </a:r>
            <a:r>
              <a:rPr lang="en-GB" sz="2000" b="1" dirty="0"/>
              <a:t>: </a:t>
            </a:r>
            <a:endParaRPr lang="en-US" sz="2000" b="1" dirty="0"/>
          </a:p>
          <a:p>
            <a:endParaRPr lang="ar-SY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395288" y="1701800"/>
            <a:ext cx="835342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0"/>
            <a:r>
              <a:rPr lang="en-US" sz="3400" i="1" dirty="0">
                <a:latin typeface="Calibri" pitchFamily="34" charset="0"/>
              </a:rPr>
              <a:t>“</a:t>
            </a:r>
            <a:r>
              <a:rPr lang="en-US" sz="3400" i="1" dirty="0" err="1">
                <a:latin typeface="Calibri" pitchFamily="34" charset="0"/>
              </a:rPr>
              <a:t>Bulan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Ramadhan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bulan</a:t>
            </a:r>
            <a:r>
              <a:rPr lang="en-US" sz="3400" i="1" dirty="0">
                <a:latin typeface="Calibri" pitchFamily="34" charset="0"/>
              </a:rPr>
              <a:t> yang </a:t>
            </a:r>
            <a:r>
              <a:rPr lang="en-US" sz="3400" i="1" dirty="0" err="1">
                <a:latin typeface="Calibri" pitchFamily="34" charset="0"/>
              </a:rPr>
              <a:t>di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dalamnya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diturunkan</a:t>
            </a:r>
            <a:r>
              <a:rPr lang="en-US" sz="3400" i="1" dirty="0">
                <a:latin typeface="Calibri" pitchFamily="34" charset="0"/>
              </a:rPr>
              <a:t> (</a:t>
            </a:r>
            <a:r>
              <a:rPr lang="en-US" sz="3400" i="1" dirty="0" err="1">
                <a:latin typeface="Calibri" pitchFamily="34" charset="0"/>
              </a:rPr>
              <a:t>permulaan</a:t>
            </a:r>
            <a:r>
              <a:rPr lang="en-US" sz="3400" i="1" dirty="0">
                <a:latin typeface="Calibri" pitchFamily="34" charset="0"/>
              </a:rPr>
              <a:t>) Al Quran </a:t>
            </a:r>
            <a:r>
              <a:rPr lang="en-US" sz="3400" i="1" dirty="0" err="1">
                <a:latin typeface="Calibri" pitchFamily="34" charset="0"/>
              </a:rPr>
              <a:t>sebagai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petunjuk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bagi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manusia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penjelasan-penjelasan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mengenai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petunjuk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itu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pembeda</a:t>
            </a:r>
            <a:r>
              <a:rPr lang="en-US" sz="3400" i="1" dirty="0">
                <a:latin typeface="Calibri" pitchFamily="34" charset="0"/>
              </a:rPr>
              <a:t> (</a:t>
            </a:r>
            <a:r>
              <a:rPr lang="en-US" sz="3400" i="1" dirty="0" err="1">
                <a:latin typeface="Calibri" pitchFamily="34" charset="0"/>
              </a:rPr>
              <a:t>antara</a:t>
            </a:r>
            <a:r>
              <a:rPr lang="en-US" sz="3400" i="1" dirty="0">
                <a:latin typeface="Calibri" pitchFamily="34" charset="0"/>
              </a:rPr>
              <a:t> yang </a:t>
            </a:r>
            <a:r>
              <a:rPr lang="en-US" sz="3400" i="1" dirty="0" err="1">
                <a:latin typeface="Calibri" pitchFamily="34" charset="0"/>
              </a:rPr>
              <a:t>hak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yang </a:t>
            </a:r>
            <a:r>
              <a:rPr lang="en-US" sz="3400" i="1" dirty="0" err="1">
                <a:latin typeface="Calibri" pitchFamily="34" charset="0"/>
              </a:rPr>
              <a:t>bathil</a:t>
            </a:r>
            <a:r>
              <a:rPr lang="en-US" sz="3400" i="1" dirty="0">
                <a:latin typeface="Calibri" pitchFamily="34" charset="0"/>
              </a:rPr>
              <a:t>). </a:t>
            </a:r>
            <a:r>
              <a:rPr lang="en-US" sz="3400" i="1" dirty="0" err="1">
                <a:latin typeface="Calibri" pitchFamily="34" charset="0"/>
              </a:rPr>
              <a:t>karena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itu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Barangsiapa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antara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kamu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hadir</a:t>
            </a:r>
            <a:r>
              <a:rPr lang="en-US" sz="3400" i="1" dirty="0">
                <a:latin typeface="Calibri" pitchFamily="34" charset="0"/>
              </a:rPr>
              <a:t> (</a:t>
            </a:r>
            <a:r>
              <a:rPr lang="en-US" sz="3400" i="1" dirty="0" err="1">
                <a:latin typeface="Calibri" pitchFamily="34" charset="0"/>
              </a:rPr>
              <a:t>di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negeri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tempat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tinggalnya</a:t>
            </a:r>
            <a:r>
              <a:rPr lang="en-US" sz="3400" i="1" dirty="0">
                <a:latin typeface="Calibri" pitchFamily="34" charset="0"/>
              </a:rPr>
              <a:t>) </a:t>
            </a:r>
            <a:r>
              <a:rPr lang="en-US" sz="3400" i="1" dirty="0" err="1">
                <a:latin typeface="Calibri" pitchFamily="34" charset="0"/>
              </a:rPr>
              <a:t>di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bulan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itu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Maka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hendaklah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berpuasa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pada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bulan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itu</a:t>
            </a:r>
            <a:r>
              <a:rPr lang="en-US" sz="3400" i="1" dirty="0">
                <a:latin typeface="Calibri" pitchFamily="34" charset="0"/>
              </a:rPr>
              <a:t>, 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286108" y="777875"/>
            <a:ext cx="3441968" cy="94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60000"/>
              </a:lnSpc>
              <a:defRPr/>
            </a:pPr>
            <a:r>
              <a:rPr lang="ar-SA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بسم الله الرحمن الرحيم</a:t>
            </a:r>
          </a:p>
        </p:txBody>
      </p:sp>
      <p:pic>
        <p:nvPicPr>
          <p:cNvPr id="4100" name="Picture 7" descr="quran20light3"/>
          <p:cNvPicPr>
            <a:picLocks noChangeAspect="1" noChangeArrowheads="1"/>
          </p:cNvPicPr>
          <p:nvPr/>
        </p:nvPicPr>
        <p:blipFill>
          <a:blip r:embed="rId2"/>
          <a:srcRect b="4379"/>
          <a:stretch>
            <a:fillRect/>
          </a:stretch>
        </p:blipFill>
        <p:spPr bwMode="auto">
          <a:xfrm>
            <a:off x="466725" y="188913"/>
            <a:ext cx="3097213" cy="187166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395288" y="381000"/>
            <a:ext cx="8353425" cy="62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rtl="0"/>
            <a:r>
              <a:rPr lang="en-US" sz="3400" i="1" dirty="0" smtClean="0">
                <a:latin typeface="Calibri" pitchFamily="34" charset="0"/>
              </a:rPr>
              <a:t>“Dan </a:t>
            </a:r>
            <a:r>
              <a:rPr lang="en-US" sz="3400" i="1" dirty="0" err="1" smtClean="0">
                <a:latin typeface="Calibri" pitchFamily="34" charset="0"/>
              </a:rPr>
              <a:t>barangsiapa</a:t>
            </a:r>
            <a:r>
              <a:rPr lang="en-US" sz="3400" i="1" dirty="0" smtClean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sakit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atau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dalam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perjalanan</a:t>
            </a:r>
            <a:r>
              <a:rPr lang="en-US" sz="3400" i="1" dirty="0">
                <a:latin typeface="Calibri" pitchFamily="34" charset="0"/>
              </a:rPr>
              <a:t> (</a:t>
            </a:r>
            <a:r>
              <a:rPr lang="en-US" sz="3400" i="1" dirty="0" err="1">
                <a:latin typeface="Calibri" pitchFamily="34" charset="0"/>
              </a:rPr>
              <a:t>lalu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berbuka</a:t>
            </a:r>
            <a:r>
              <a:rPr lang="en-US" sz="3400" i="1" dirty="0">
                <a:latin typeface="Calibri" pitchFamily="34" charset="0"/>
              </a:rPr>
              <a:t>), </a:t>
            </a:r>
            <a:r>
              <a:rPr lang="en-US" sz="3400" i="1" dirty="0" err="1">
                <a:latin typeface="Calibri" pitchFamily="34" charset="0"/>
              </a:rPr>
              <a:t>Maka</a:t>
            </a:r>
            <a:r>
              <a:rPr lang="en-US" sz="3400" i="1" dirty="0">
                <a:latin typeface="Calibri" pitchFamily="34" charset="0"/>
              </a:rPr>
              <a:t> (</a:t>
            </a:r>
            <a:r>
              <a:rPr lang="en-US" sz="3400" i="1" dirty="0" err="1">
                <a:latin typeface="Calibri" pitchFamily="34" charset="0"/>
              </a:rPr>
              <a:t>wajiblah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baginya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berpuasa</a:t>
            </a:r>
            <a:r>
              <a:rPr lang="en-US" sz="3400" i="1" dirty="0">
                <a:latin typeface="Calibri" pitchFamily="34" charset="0"/>
              </a:rPr>
              <a:t>), </a:t>
            </a:r>
            <a:r>
              <a:rPr lang="en-US" sz="3400" i="1" dirty="0" err="1">
                <a:latin typeface="Calibri" pitchFamily="34" charset="0"/>
              </a:rPr>
              <a:t>sebanyak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hari</a:t>
            </a:r>
            <a:r>
              <a:rPr lang="en-US" sz="3400" i="1" dirty="0">
                <a:latin typeface="Calibri" pitchFamily="34" charset="0"/>
              </a:rPr>
              <a:t> yang </a:t>
            </a:r>
            <a:r>
              <a:rPr lang="en-US" sz="3400" i="1" dirty="0" err="1">
                <a:latin typeface="Calibri" pitchFamily="34" charset="0"/>
              </a:rPr>
              <a:t>ditinggalkannya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itu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pada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hari-hari</a:t>
            </a:r>
            <a:r>
              <a:rPr lang="en-US" sz="3400" i="1" dirty="0">
                <a:latin typeface="Calibri" pitchFamily="34" charset="0"/>
              </a:rPr>
              <a:t> yang lain. Allah </a:t>
            </a:r>
            <a:r>
              <a:rPr lang="en-US" sz="3400" i="1" dirty="0" err="1">
                <a:latin typeface="Calibri" pitchFamily="34" charset="0"/>
              </a:rPr>
              <a:t>menghendaki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kemudahan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bagimu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tidak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menghendaki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kesukaran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bagimu</a:t>
            </a:r>
            <a:r>
              <a:rPr lang="en-US" sz="3400" i="1" dirty="0">
                <a:latin typeface="Calibri" pitchFamily="34" charset="0"/>
              </a:rPr>
              <a:t>.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hendaklah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kamu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mencukupkan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bilangannya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dan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hendaklah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kamu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mengagungkan</a:t>
            </a:r>
            <a:r>
              <a:rPr lang="en-US" sz="3400" i="1" dirty="0">
                <a:latin typeface="Calibri" pitchFamily="34" charset="0"/>
              </a:rPr>
              <a:t> Allah </a:t>
            </a:r>
            <a:r>
              <a:rPr lang="en-US" sz="3400" i="1" dirty="0" err="1">
                <a:latin typeface="Calibri" pitchFamily="34" charset="0"/>
              </a:rPr>
              <a:t>atas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petunjuk-Nya</a:t>
            </a:r>
            <a:r>
              <a:rPr lang="en-US" sz="3400" i="1" dirty="0">
                <a:latin typeface="Calibri" pitchFamily="34" charset="0"/>
              </a:rPr>
              <a:t> yang </a:t>
            </a:r>
            <a:r>
              <a:rPr lang="en-US" sz="3400" i="1" dirty="0" err="1">
                <a:latin typeface="Calibri" pitchFamily="34" charset="0"/>
              </a:rPr>
              <a:t>diberikan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kepadamu</a:t>
            </a:r>
            <a:r>
              <a:rPr lang="en-US" sz="3400" i="1" dirty="0">
                <a:latin typeface="Calibri" pitchFamily="34" charset="0"/>
              </a:rPr>
              <a:t>, </a:t>
            </a:r>
            <a:r>
              <a:rPr lang="en-US" sz="3400" i="1" dirty="0" err="1">
                <a:latin typeface="Calibri" pitchFamily="34" charset="0"/>
              </a:rPr>
              <a:t>supaya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kamu</a:t>
            </a:r>
            <a:r>
              <a:rPr lang="en-US" sz="3400" i="1" dirty="0">
                <a:latin typeface="Calibri" pitchFamily="34" charset="0"/>
              </a:rPr>
              <a:t> </a:t>
            </a:r>
            <a:r>
              <a:rPr lang="en-US" sz="3400" i="1" dirty="0" err="1">
                <a:latin typeface="Calibri" pitchFamily="34" charset="0"/>
              </a:rPr>
              <a:t>bersyukur</a:t>
            </a:r>
            <a:r>
              <a:rPr lang="en-US" sz="3400" i="1" dirty="0" smtClean="0">
                <a:latin typeface="Calibri" pitchFamily="34" charset="0"/>
              </a:rPr>
              <a:t>.”</a:t>
            </a:r>
          </a:p>
          <a:p>
            <a:pPr algn="ctr" rtl="0"/>
            <a:r>
              <a:rPr lang="en-US" sz="3400" b="1" dirty="0" smtClean="0">
                <a:solidFill>
                  <a:srgbClr val="00FFFF"/>
                </a:solidFill>
                <a:latin typeface="Calibri" pitchFamily="34" charset="0"/>
              </a:rPr>
              <a:t>(</a:t>
            </a:r>
            <a:r>
              <a:rPr lang="en-US" sz="3400" b="1" dirty="0">
                <a:solidFill>
                  <a:srgbClr val="00FFFF"/>
                </a:solidFill>
                <a:latin typeface="Calibri" pitchFamily="34" charset="0"/>
              </a:rPr>
              <a:t>Al-Baqarah:185)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95325" y="152400"/>
            <a:ext cx="7610475" cy="265181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60000"/>
              </a:lnSpc>
              <a:defRPr/>
            </a:pP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Mari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kita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mulai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rihlah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imaniyah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ini</a:t>
            </a:r>
            <a:endParaRPr lang="en-US" sz="3600" b="1" dirty="0">
              <a:latin typeface="Calibri" pitchFamily="34" charset="0"/>
              <a:cs typeface="Simplified Arabic" pitchFamily="2" charset="-78"/>
            </a:endParaRPr>
          </a:p>
          <a:p>
            <a:pPr algn="ctr">
              <a:lnSpc>
                <a:spcPct val="160000"/>
              </a:lnSpc>
              <a:defRPr/>
            </a:pP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Tentang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rahasia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puasa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manfaatnya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dalam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diri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600" b="1" dirty="0" err="1">
                <a:latin typeface="Calibri" pitchFamily="34" charset="0"/>
                <a:cs typeface="Simplified Arabic" pitchFamily="2" charset="-78"/>
              </a:rPr>
              <a:t>jiwa</a:t>
            </a:r>
            <a:r>
              <a:rPr lang="en-US" sz="3600" b="1" dirty="0">
                <a:latin typeface="Calibri" pitchFamily="34" charset="0"/>
                <a:cs typeface="Simplified Arabic" pitchFamily="2" charset="-78"/>
              </a:rPr>
              <a:t>..</a:t>
            </a:r>
          </a:p>
        </p:txBody>
      </p:sp>
      <p:pic>
        <p:nvPicPr>
          <p:cNvPr id="5123" name="Picture 6" descr="inspire-eliti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2895600"/>
            <a:ext cx="5118100" cy="3357563"/>
          </a:xfrm>
          <a:prstGeom prst="rect">
            <a:avLst/>
          </a:prstGeom>
          <a:noFill/>
          <a:ln w="57150" cmpd="thickThin">
            <a:solidFill>
              <a:srgbClr val="00008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9388" y="1066800"/>
            <a:ext cx="8713787" cy="53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rtl="0">
              <a:lnSpc>
                <a:spcPct val="130000"/>
              </a:lnSpc>
              <a:defRPr/>
            </a:pP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Pada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kondisi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penuh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dengan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polusi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racun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perubahan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cuaca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maka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tubuh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kita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menghirup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berbagai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macam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racun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melalui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udara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air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makanan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sehingga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terakumulasi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menyebabkan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berbagai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macam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penyakit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sangat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berbahaya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seperti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penuaan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dini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</a:t>
            </a:r>
            <a:r>
              <a:rPr lang="en-US" sz="3000" b="1" dirty="0" err="1" smtClean="0">
                <a:latin typeface="Calibri" pitchFamily="34" charset="0"/>
                <a:cs typeface="Simplified Arabic" pitchFamily="2" charset="-78"/>
              </a:rPr>
              <a:t>kanker</a:t>
            </a:r>
            <a:r>
              <a:rPr lang="en-US" sz="3000" b="1" dirty="0" smtClean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kematian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mendadak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,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setelah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dilakukan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percobaan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berkesinambungan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maka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para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ilmuwan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menemukan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3000" b="1" dirty="0" err="1">
                <a:latin typeface="Calibri" pitchFamily="34" charset="0"/>
                <a:cs typeface="Simplified Arabic" pitchFamily="2" charset="-78"/>
              </a:rPr>
              <a:t>sesuatu</a:t>
            </a:r>
            <a:r>
              <a:rPr lang="en-US" sz="3000" b="1" dirty="0">
                <a:latin typeface="Calibri" pitchFamily="34" charset="0"/>
                <a:cs typeface="Simplified Arabic" pitchFamily="2" charset="-78"/>
              </a:rPr>
              <a:t> yang </a:t>
            </a:r>
            <a:r>
              <a:rPr lang="en-US" sz="3000" b="1" dirty="0" err="1" smtClean="0">
                <a:latin typeface="Calibri" pitchFamily="34" charset="0"/>
                <a:cs typeface="Simplified Arabic" pitchFamily="2" charset="-78"/>
              </a:rPr>
              <a:t>baru</a:t>
            </a:r>
            <a:endParaRPr lang="en-US" sz="3000" b="1" dirty="0">
              <a:latin typeface="Calibri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50825" y="3352800"/>
            <a:ext cx="8713788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3200" dirty="0">
                <a:cs typeface="Simplified Arabic" pitchFamily="2" charset="-78"/>
              </a:rPr>
              <a:t>Para </a:t>
            </a:r>
            <a:r>
              <a:rPr lang="en-US" sz="3200" dirty="0" err="1">
                <a:cs typeface="Simplified Arabic" pitchFamily="2" charset="-78"/>
              </a:rPr>
              <a:t>dokter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menegaskan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bahwa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puasa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merupakan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satu-satunya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sarana</a:t>
            </a:r>
            <a:r>
              <a:rPr lang="en-US" sz="3200" dirty="0">
                <a:cs typeface="Simplified Arabic" pitchFamily="2" charset="-78"/>
              </a:rPr>
              <a:t> yang </a:t>
            </a:r>
            <a:r>
              <a:rPr lang="en-US" sz="3200" dirty="0" err="1">
                <a:cs typeface="Simplified Arabic" pitchFamily="2" charset="-78"/>
              </a:rPr>
              <a:t>dapat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menguatkan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sel-sel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tubuh</a:t>
            </a:r>
            <a:r>
              <a:rPr lang="en-US" sz="3200" dirty="0">
                <a:cs typeface="Simplified Arabic" pitchFamily="2" charset="-78"/>
              </a:rPr>
              <a:t> agar </a:t>
            </a:r>
            <a:r>
              <a:rPr lang="en-US" sz="3200" dirty="0" err="1">
                <a:cs typeface="Simplified Arabic" pitchFamily="2" charset="-78"/>
              </a:rPr>
              <a:t>bersih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dari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berbagai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macam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racun</a:t>
            </a:r>
            <a:r>
              <a:rPr lang="en-US" sz="3200" dirty="0">
                <a:cs typeface="Simplified Arabic" pitchFamily="2" charset="-78"/>
              </a:rPr>
              <a:t> yang </a:t>
            </a:r>
            <a:r>
              <a:rPr lang="en-US" sz="3200" dirty="0" err="1">
                <a:cs typeface="Simplified Arabic" pitchFamily="2" charset="-78"/>
              </a:rPr>
              <a:t>terakumulasi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secara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aman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dan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tanpa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efek</a:t>
            </a:r>
            <a:r>
              <a:rPr lang="en-US" sz="3200" dirty="0">
                <a:cs typeface="Simplified Arabic" pitchFamily="2" charset="-78"/>
              </a:rPr>
              <a:t> </a:t>
            </a:r>
            <a:r>
              <a:rPr lang="en-US" sz="3200" dirty="0" err="1">
                <a:cs typeface="Simplified Arabic" pitchFamily="2" charset="-78"/>
              </a:rPr>
              <a:t>samping</a:t>
            </a:r>
            <a:r>
              <a:rPr lang="en-US" sz="3200" dirty="0">
                <a:cs typeface="Simplified Arabic" pitchFamily="2" charset="-78"/>
              </a:rPr>
              <a:t>!!</a:t>
            </a:r>
            <a:endParaRPr lang="en-US" sz="2800" dirty="0">
              <a:cs typeface="Simplified Arabic" pitchFamily="2" charset="-78"/>
            </a:endParaRPr>
          </a:p>
        </p:txBody>
      </p:sp>
      <p:pic>
        <p:nvPicPr>
          <p:cNvPr id="7171" name="Picture 5" descr="14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04800"/>
            <a:ext cx="2952750" cy="2952750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28600" y="457200"/>
            <a:ext cx="5562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4000" b="1" dirty="0" err="1" smtClean="0">
                <a:solidFill>
                  <a:srgbClr val="00FFFF"/>
                </a:solidFill>
                <a:latin typeface="Calibri" pitchFamily="34" charset="0"/>
                <a:cs typeface="Simplified Arabic" pitchFamily="2" charset="-78"/>
              </a:rPr>
              <a:t>Penelitian</a:t>
            </a:r>
            <a:r>
              <a:rPr lang="en-US" sz="4000" b="1" dirty="0" smtClean="0">
                <a:solidFill>
                  <a:srgbClr val="00FFFF"/>
                </a:solidFill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4000" b="1" dirty="0" err="1" smtClean="0">
                <a:solidFill>
                  <a:srgbClr val="00FFFF"/>
                </a:solidFill>
                <a:latin typeface="Calibri" pitchFamily="34" charset="0"/>
                <a:cs typeface="Simplified Arabic" pitchFamily="2" charset="-78"/>
              </a:rPr>
              <a:t>Kedokteran</a:t>
            </a:r>
            <a:r>
              <a:rPr lang="en-US" sz="4000" b="1" dirty="0" smtClean="0">
                <a:solidFill>
                  <a:srgbClr val="00FFFF"/>
                </a:solidFill>
                <a:latin typeface="Calibri" pitchFamily="34" charset="0"/>
                <a:cs typeface="Simplified Arabic" pitchFamily="2" charset="-78"/>
              </a:rPr>
              <a:t> :</a:t>
            </a:r>
            <a:endParaRPr lang="en-US" sz="4000" b="1" dirty="0">
              <a:solidFill>
                <a:srgbClr val="00FFFF"/>
              </a:solidFill>
              <a:latin typeface="Calibri" pitchFamily="34" charset="0"/>
              <a:cs typeface="Simplified Arabic" pitchFamily="2" charset="-78"/>
            </a:endParaRPr>
          </a:p>
          <a:p>
            <a:pPr algn="l" rtl="0">
              <a:defRPr/>
            </a:pPr>
            <a:r>
              <a:rPr lang="en-US" sz="4000" b="1" dirty="0" err="1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Puasa</a:t>
            </a:r>
            <a:r>
              <a:rPr lang="en-US" sz="4000" b="1" dirty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senjata</a:t>
            </a:r>
            <a:r>
              <a:rPr lang="en-US" sz="4000" b="1" dirty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 paling </a:t>
            </a:r>
            <a:r>
              <a:rPr lang="en-US" sz="4000" b="1" dirty="0" err="1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ampuh</a:t>
            </a:r>
            <a:r>
              <a:rPr lang="en-US" sz="4000" b="1" dirty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untuk</a:t>
            </a:r>
            <a:r>
              <a:rPr lang="en-US" sz="4000" b="1" dirty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mengobati</a:t>
            </a:r>
            <a:r>
              <a:rPr lang="en-US" sz="4000" b="1" dirty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racun</a:t>
            </a:r>
            <a:r>
              <a:rPr lang="en-US" sz="4000" b="1" dirty="0" smtClean="0">
                <a:solidFill>
                  <a:srgbClr val="FFFF00"/>
                </a:solidFill>
                <a:latin typeface="Calibri" pitchFamily="34" charset="0"/>
                <a:cs typeface="Simplified Arabic" pitchFamily="2" charset="-78"/>
              </a:rPr>
              <a:t>..!!</a:t>
            </a:r>
            <a:endParaRPr lang="en-US" sz="4000" dirty="0">
              <a:solidFill>
                <a:srgbClr val="FFFF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41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28600"/>
            <a:ext cx="2501900" cy="2951163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54013" y="4038600"/>
            <a:ext cx="840898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 rtl="0">
              <a:lnSpc>
                <a:spcPct val="130000"/>
              </a:lnSpc>
              <a:defRPr/>
            </a:pPr>
            <a:r>
              <a:rPr lang="en-US" sz="2800" dirty="0" err="1">
                <a:cs typeface="Simplified Arabic" pitchFamily="2" charset="-78"/>
              </a:rPr>
              <a:t>Ratusan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riset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ilmiah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menegaskan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dapat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membantu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sistem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kerja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jantung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mengobatinya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dari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berbagai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penyakit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gangguan</a:t>
            </a:r>
            <a:r>
              <a:rPr lang="en-US" sz="2800" dirty="0">
                <a:cs typeface="Simplified Arabic" pitchFamily="2" charset="-78"/>
              </a:rPr>
              <a:t> yang </a:t>
            </a:r>
            <a:r>
              <a:rPr lang="en-US" sz="2800" dirty="0" err="1">
                <a:cs typeface="Simplified Arabic" pitchFamily="2" charset="-78"/>
              </a:rPr>
              <a:t>terdapat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padanya</a:t>
            </a:r>
            <a:r>
              <a:rPr lang="en-US" sz="2800" dirty="0">
                <a:cs typeface="Simplified Arabic" pitchFamily="2" charset="-78"/>
              </a:rPr>
              <a:t>.. </a:t>
            </a:r>
            <a:r>
              <a:rPr lang="en-US" sz="2800" dirty="0" err="1">
                <a:cs typeface="Simplified Arabic" pitchFamily="2" charset="-78"/>
              </a:rPr>
              <a:t>Berbagai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riset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menegaskan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bahwa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puasa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mampu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melindungi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kekokohan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arteri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dan</a:t>
            </a:r>
            <a:r>
              <a:rPr lang="en-US" sz="2800" dirty="0">
                <a:cs typeface="Simplified Arabic" pitchFamily="2" charset="-78"/>
              </a:rPr>
              <a:t> </a:t>
            </a:r>
            <a:r>
              <a:rPr lang="en-US" sz="2800" dirty="0" err="1">
                <a:cs typeface="Simplified Arabic" pitchFamily="2" charset="-78"/>
              </a:rPr>
              <a:t>sistem</a:t>
            </a:r>
            <a:r>
              <a:rPr lang="en-US" sz="2800" dirty="0">
                <a:cs typeface="Simplified Arabic" pitchFamily="2" charset="-78"/>
              </a:rPr>
              <a:t> organ </a:t>
            </a:r>
            <a:r>
              <a:rPr lang="en-US" sz="2800" dirty="0" err="1">
                <a:cs typeface="Simplified Arabic" pitchFamily="2" charset="-78"/>
              </a:rPr>
              <a:t>jantung</a:t>
            </a:r>
            <a:r>
              <a:rPr lang="en-US" sz="2800" dirty="0">
                <a:cs typeface="Simplified Arabic" pitchFamily="2" charset="-78"/>
              </a:rPr>
              <a:t>!</a:t>
            </a:r>
            <a:endParaRPr lang="en-US" sz="4400" dirty="0">
              <a:cs typeface="Simplified Arabic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57200"/>
            <a:ext cx="5410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4000" b="1" dirty="0" err="1" smtClean="0">
                <a:solidFill>
                  <a:srgbClr val="FFFF00"/>
                </a:solidFill>
                <a:cs typeface="Simplified Arabic" pitchFamily="2" charset="-78"/>
              </a:rPr>
              <a:t>Puasa</a:t>
            </a:r>
            <a:r>
              <a:rPr lang="en-US" sz="4000" b="1" dirty="0" smtClean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mampu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mengobati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gangguan</a:t>
            </a:r>
            <a:r>
              <a:rPr lang="en-US" sz="4000" b="1" dirty="0">
                <a:solidFill>
                  <a:srgbClr val="FFFF00"/>
                </a:solidFill>
                <a:cs typeface="Simplified Arabic" pitchFamily="2" charset="-78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cs typeface="Simplified Arabic" pitchFamily="2" charset="-78"/>
              </a:rPr>
              <a:t>jantung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82</TotalTime>
  <Words>1477</Words>
  <Application>Microsoft Office PowerPoint</Application>
  <PresentationFormat>On-screen Show (4:3)</PresentationFormat>
  <Paragraphs>88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Metro</vt:lpstr>
      <vt:lpstr>PERBAHARUI HIDUPMU DENGAN PUASA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Perbaharui hidupmu dengan puasa</dc:title>
  <dc:creator>Aby Izzu</dc:creator>
  <cp:lastModifiedBy>Abu Izzuddin</cp:lastModifiedBy>
  <cp:revision>32</cp:revision>
  <dcterms:created xsi:type="dcterms:W3CDTF">2014-06-07T08:36:34Z</dcterms:created>
  <dcterms:modified xsi:type="dcterms:W3CDTF">2016-06-04T03:01:31Z</dcterms:modified>
</cp:coreProperties>
</file>