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1"/>
  </p:notesMasterIdLst>
  <p:sldIdLst>
    <p:sldId id="256" r:id="rId2"/>
    <p:sldId id="324" r:id="rId3"/>
    <p:sldId id="325" r:id="rId4"/>
    <p:sldId id="349" r:id="rId5"/>
    <p:sldId id="350" r:id="rId6"/>
    <p:sldId id="434" r:id="rId7"/>
    <p:sldId id="435" r:id="rId8"/>
    <p:sldId id="433" r:id="rId9"/>
    <p:sldId id="437" r:id="rId10"/>
    <p:sldId id="438" r:id="rId11"/>
    <p:sldId id="440" r:id="rId12"/>
    <p:sldId id="441" r:id="rId13"/>
    <p:sldId id="451" r:id="rId14"/>
    <p:sldId id="452" r:id="rId15"/>
    <p:sldId id="455" r:id="rId16"/>
    <p:sldId id="454" r:id="rId17"/>
    <p:sldId id="409" r:id="rId18"/>
    <p:sldId id="410" r:id="rId19"/>
    <p:sldId id="411" r:id="rId20"/>
    <p:sldId id="412" r:id="rId21"/>
    <p:sldId id="413" r:id="rId22"/>
    <p:sldId id="426" r:id="rId23"/>
    <p:sldId id="414" r:id="rId24"/>
    <p:sldId id="415" r:id="rId25"/>
    <p:sldId id="416" r:id="rId26"/>
    <p:sldId id="417" r:id="rId27"/>
    <p:sldId id="418" r:id="rId28"/>
    <p:sldId id="419" r:id="rId29"/>
    <p:sldId id="420" r:id="rId30"/>
    <p:sldId id="421" r:id="rId31"/>
    <p:sldId id="422" r:id="rId32"/>
    <p:sldId id="423" r:id="rId33"/>
    <p:sldId id="424" r:id="rId34"/>
    <p:sldId id="425" r:id="rId35"/>
    <p:sldId id="427" r:id="rId36"/>
    <p:sldId id="428" r:id="rId37"/>
    <p:sldId id="429" r:id="rId38"/>
    <p:sldId id="432" r:id="rId39"/>
    <p:sldId id="431" r:id="rId4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0000CC"/>
    <a:srgbClr val="008000"/>
    <a:srgbClr val="003300"/>
    <a:srgbClr val="FF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789" autoAdjust="0"/>
    <p:restoredTop sz="94660"/>
  </p:normalViewPr>
  <p:slideViewPr>
    <p:cSldViewPr>
      <p:cViewPr>
        <p:scale>
          <a:sx n="60" d="100"/>
          <a:sy n="60" d="100"/>
        </p:scale>
        <p:origin x="-1530" y="-24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6FC1D8-7512-40E3-8A1A-0BBED02CBB54}"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B9A833D5-7379-4AAD-B583-8FAA316260FE}">
      <dgm:prSet phldrT="[Text]" custT="1"/>
      <dgm:spPr/>
      <dgm:t>
        <a:bodyPr/>
        <a:lstStyle/>
        <a:p>
          <a:r>
            <a:rPr lang="en-US" sz="4400" b="1" dirty="0" err="1" smtClean="0">
              <a:solidFill>
                <a:srgbClr val="FFFF00"/>
              </a:solidFill>
            </a:rPr>
            <a:t>I’dad</a:t>
          </a:r>
          <a:endParaRPr lang="en-US" sz="4400" b="1" dirty="0">
            <a:solidFill>
              <a:srgbClr val="FFFF00"/>
            </a:solidFill>
          </a:endParaRPr>
        </a:p>
      </dgm:t>
    </dgm:pt>
    <dgm:pt modelId="{8B4E2085-7DC7-415F-947C-80556029EA61}" type="parTrans" cxnId="{A06C1271-537E-4F96-AEB6-563C2F7ED744}">
      <dgm:prSet/>
      <dgm:spPr/>
      <dgm:t>
        <a:bodyPr/>
        <a:lstStyle/>
        <a:p>
          <a:endParaRPr lang="en-US"/>
        </a:p>
      </dgm:t>
    </dgm:pt>
    <dgm:pt modelId="{77A9DB8A-A59E-4ED1-AF57-8618B22B590E}" type="sibTrans" cxnId="{A06C1271-537E-4F96-AEB6-563C2F7ED744}">
      <dgm:prSet/>
      <dgm:spPr/>
      <dgm:t>
        <a:bodyPr/>
        <a:lstStyle/>
        <a:p>
          <a:endParaRPr lang="en-US"/>
        </a:p>
      </dgm:t>
    </dgm:pt>
    <dgm:pt modelId="{3C807826-A14D-4945-8F8A-992D3F2F06E4}">
      <dgm:prSet phldrT="[Text]" custT="1"/>
      <dgm:spPr/>
      <dgm:t>
        <a:bodyPr/>
        <a:lstStyle/>
        <a:p>
          <a:r>
            <a:rPr lang="en-US" sz="3200" b="1" dirty="0" smtClean="0"/>
            <a:t>Maaddy </a:t>
          </a:r>
          <a:r>
            <a:rPr lang="en-US" sz="3200" b="1" dirty="0" smtClean="0">
              <a:solidFill>
                <a:srgbClr val="FFFF00"/>
              </a:solidFill>
            </a:rPr>
            <a:t>(Materi)</a:t>
          </a:r>
          <a:endParaRPr lang="en-US" sz="3200" b="1" dirty="0">
            <a:solidFill>
              <a:srgbClr val="FFFF00"/>
            </a:solidFill>
          </a:endParaRPr>
        </a:p>
      </dgm:t>
    </dgm:pt>
    <dgm:pt modelId="{4612018F-EF68-42DC-AD5C-0185F3D5C62F}" type="parTrans" cxnId="{64A178F7-5D69-434F-BF96-4E0163778A31}">
      <dgm:prSet/>
      <dgm:spPr/>
      <dgm:t>
        <a:bodyPr/>
        <a:lstStyle/>
        <a:p>
          <a:endParaRPr lang="en-US"/>
        </a:p>
      </dgm:t>
    </dgm:pt>
    <dgm:pt modelId="{D1B697B9-8CE3-43B2-B179-A167BF4EF6FE}" type="sibTrans" cxnId="{64A178F7-5D69-434F-BF96-4E0163778A31}">
      <dgm:prSet/>
      <dgm:spPr/>
      <dgm:t>
        <a:bodyPr/>
        <a:lstStyle/>
        <a:p>
          <a:endParaRPr lang="en-US"/>
        </a:p>
      </dgm:t>
    </dgm:pt>
    <dgm:pt modelId="{0BDF771B-12E8-40E0-AB8C-491758397849}">
      <dgm:prSet phldrT="[Text]"/>
      <dgm:spPr/>
      <dgm:t>
        <a:bodyPr/>
        <a:lstStyle/>
        <a:p>
          <a:r>
            <a:rPr lang="en-US" b="1" dirty="0" err="1" smtClean="0"/>
            <a:t>Jama’i</a:t>
          </a:r>
          <a:endParaRPr lang="en-US" b="1" dirty="0" smtClean="0"/>
        </a:p>
        <a:p>
          <a:r>
            <a:rPr lang="en-US" b="1" dirty="0" smtClean="0">
              <a:solidFill>
                <a:srgbClr val="FFFF00"/>
              </a:solidFill>
            </a:rPr>
            <a:t>(</a:t>
          </a:r>
          <a:r>
            <a:rPr lang="en-US" b="1" dirty="0" err="1" smtClean="0">
              <a:solidFill>
                <a:srgbClr val="FFFF00"/>
              </a:solidFill>
            </a:rPr>
            <a:t>jama’ah</a:t>
          </a:r>
          <a:r>
            <a:rPr lang="en-US" b="1" dirty="0" smtClean="0">
              <a:solidFill>
                <a:srgbClr val="FFFF00"/>
              </a:solidFill>
            </a:rPr>
            <a:t>)</a:t>
          </a:r>
          <a:endParaRPr lang="en-US" b="1" dirty="0">
            <a:solidFill>
              <a:srgbClr val="FFFF00"/>
            </a:solidFill>
          </a:endParaRPr>
        </a:p>
      </dgm:t>
    </dgm:pt>
    <dgm:pt modelId="{A1AB3ACD-7D9F-43BB-9BFC-3E2F8642DA75}" type="parTrans" cxnId="{6405BEDE-6A6B-4C33-B189-0E564F742F16}">
      <dgm:prSet/>
      <dgm:spPr/>
      <dgm:t>
        <a:bodyPr/>
        <a:lstStyle/>
        <a:p>
          <a:endParaRPr lang="en-US"/>
        </a:p>
      </dgm:t>
    </dgm:pt>
    <dgm:pt modelId="{AF8F0DFC-1388-4CFB-896F-04183FEC759B}" type="sibTrans" cxnId="{6405BEDE-6A6B-4C33-B189-0E564F742F16}">
      <dgm:prSet/>
      <dgm:spPr/>
      <dgm:t>
        <a:bodyPr/>
        <a:lstStyle/>
        <a:p>
          <a:endParaRPr lang="en-US"/>
        </a:p>
      </dgm:t>
    </dgm:pt>
    <dgm:pt modelId="{1A92BF09-D3B5-46E7-9797-92E36AB90A08}">
      <dgm:prSet phldrT="[Text]"/>
      <dgm:spPr/>
      <dgm:t>
        <a:bodyPr/>
        <a:lstStyle/>
        <a:p>
          <a:r>
            <a:rPr lang="en-US" b="1" dirty="0" err="1" smtClean="0"/>
            <a:t>Fardy</a:t>
          </a:r>
          <a:r>
            <a:rPr lang="en-US" b="1" dirty="0" smtClean="0"/>
            <a:t> </a:t>
          </a:r>
          <a:r>
            <a:rPr lang="en-US" b="1" dirty="0" smtClean="0">
              <a:solidFill>
                <a:srgbClr val="FFFF00"/>
              </a:solidFill>
            </a:rPr>
            <a:t>(</a:t>
          </a:r>
          <a:r>
            <a:rPr lang="en-US" b="1" dirty="0" err="1" smtClean="0">
              <a:solidFill>
                <a:srgbClr val="FFFF00"/>
              </a:solidFill>
            </a:rPr>
            <a:t>individu</a:t>
          </a:r>
          <a:r>
            <a:rPr lang="en-US" b="1" dirty="0" smtClean="0">
              <a:solidFill>
                <a:srgbClr val="FFFF00"/>
              </a:solidFill>
            </a:rPr>
            <a:t>)</a:t>
          </a:r>
          <a:endParaRPr lang="en-US" b="1" dirty="0">
            <a:solidFill>
              <a:srgbClr val="FFFF00"/>
            </a:solidFill>
          </a:endParaRPr>
        </a:p>
      </dgm:t>
    </dgm:pt>
    <dgm:pt modelId="{4F013347-42F4-4603-A684-CA65A5559DAC}" type="parTrans" cxnId="{3AB275FF-7E32-4F2C-97D1-04B708A8AA8F}">
      <dgm:prSet/>
      <dgm:spPr/>
      <dgm:t>
        <a:bodyPr/>
        <a:lstStyle/>
        <a:p>
          <a:endParaRPr lang="en-US"/>
        </a:p>
      </dgm:t>
    </dgm:pt>
    <dgm:pt modelId="{8D9B26E5-8C6B-457A-A6E7-D49672D6DBB4}" type="sibTrans" cxnId="{3AB275FF-7E32-4F2C-97D1-04B708A8AA8F}">
      <dgm:prSet/>
      <dgm:spPr/>
      <dgm:t>
        <a:bodyPr/>
        <a:lstStyle/>
        <a:p>
          <a:endParaRPr lang="en-US"/>
        </a:p>
      </dgm:t>
    </dgm:pt>
    <dgm:pt modelId="{4BE70273-8DFF-45C5-95FF-9B6E08B1E026}">
      <dgm:prSet phldrT="[Text]" custT="1"/>
      <dgm:spPr/>
      <dgm:t>
        <a:bodyPr/>
        <a:lstStyle/>
        <a:p>
          <a:r>
            <a:rPr lang="en-US" sz="4400" b="1" dirty="0" err="1" smtClean="0"/>
            <a:t>Imany</a:t>
          </a:r>
          <a:endParaRPr lang="en-US" sz="4400" b="1" dirty="0"/>
        </a:p>
      </dgm:t>
    </dgm:pt>
    <dgm:pt modelId="{D16C5958-E6D1-4ADB-B6AA-6953F221395C}" type="parTrans" cxnId="{01B044C2-567F-4445-864E-BF0C94BCE1A6}">
      <dgm:prSet/>
      <dgm:spPr/>
      <dgm:t>
        <a:bodyPr/>
        <a:lstStyle/>
        <a:p>
          <a:endParaRPr lang="en-US"/>
        </a:p>
      </dgm:t>
    </dgm:pt>
    <dgm:pt modelId="{4B70A914-E06D-4EC8-97D5-F09C533E8144}" type="sibTrans" cxnId="{01B044C2-567F-4445-864E-BF0C94BCE1A6}">
      <dgm:prSet/>
      <dgm:spPr/>
      <dgm:t>
        <a:bodyPr/>
        <a:lstStyle/>
        <a:p>
          <a:endParaRPr lang="en-US"/>
        </a:p>
      </dgm:t>
    </dgm:pt>
    <dgm:pt modelId="{85CEE02C-301A-4315-ABDD-C95360E0E5DA}" type="pres">
      <dgm:prSet presAssocID="{A26FC1D8-7512-40E3-8A1A-0BBED02CBB54}" presName="diagram" presStyleCnt="0">
        <dgm:presLayoutVars>
          <dgm:chPref val="1"/>
          <dgm:dir/>
          <dgm:animOne val="branch"/>
          <dgm:animLvl val="lvl"/>
          <dgm:resizeHandles val="exact"/>
        </dgm:presLayoutVars>
      </dgm:prSet>
      <dgm:spPr/>
      <dgm:t>
        <a:bodyPr/>
        <a:lstStyle/>
        <a:p>
          <a:endParaRPr lang="en-US"/>
        </a:p>
      </dgm:t>
    </dgm:pt>
    <dgm:pt modelId="{F683920E-5213-4DEB-843B-CE1ECF700B3F}" type="pres">
      <dgm:prSet presAssocID="{B9A833D5-7379-4AAD-B583-8FAA316260FE}" presName="root1" presStyleCnt="0"/>
      <dgm:spPr/>
    </dgm:pt>
    <dgm:pt modelId="{60C828C6-A0D1-4304-9496-B70DF433B579}" type="pres">
      <dgm:prSet presAssocID="{B9A833D5-7379-4AAD-B583-8FAA316260FE}" presName="LevelOneTextNode" presStyleLbl="node0" presStyleIdx="0" presStyleCnt="1">
        <dgm:presLayoutVars>
          <dgm:chPref val="3"/>
        </dgm:presLayoutVars>
      </dgm:prSet>
      <dgm:spPr/>
      <dgm:t>
        <a:bodyPr/>
        <a:lstStyle/>
        <a:p>
          <a:endParaRPr lang="en-US"/>
        </a:p>
      </dgm:t>
    </dgm:pt>
    <dgm:pt modelId="{79D03526-5A10-4B47-8A5B-70FAAE60E085}" type="pres">
      <dgm:prSet presAssocID="{B9A833D5-7379-4AAD-B583-8FAA316260FE}" presName="level2hierChild" presStyleCnt="0"/>
      <dgm:spPr/>
    </dgm:pt>
    <dgm:pt modelId="{0D1EDD53-28B5-46A2-828D-A653A78D2291}" type="pres">
      <dgm:prSet presAssocID="{4612018F-EF68-42DC-AD5C-0185F3D5C62F}" presName="conn2-1" presStyleLbl="parChTrans1D2" presStyleIdx="0" presStyleCnt="2"/>
      <dgm:spPr/>
      <dgm:t>
        <a:bodyPr/>
        <a:lstStyle/>
        <a:p>
          <a:endParaRPr lang="en-US"/>
        </a:p>
      </dgm:t>
    </dgm:pt>
    <dgm:pt modelId="{7E78E5CE-4263-4806-AF4A-1C1C12952D77}" type="pres">
      <dgm:prSet presAssocID="{4612018F-EF68-42DC-AD5C-0185F3D5C62F}" presName="connTx" presStyleLbl="parChTrans1D2" presStyleIdx="0" presStyleCnt="2"/>
      <dgm:spPr/>
      <dgm:t>
        <a:bodyPr/>
        <a:lstStyle/>
        <a:p>
          <a:endParaRPr lang="en-US"/>
        </a:p>
      </dgm:t>
    </dgm:pt>
    <dgm:pt modelId="{62968C1C-DB76-4B1E-9196-EFA9EA1B103D}" type="pres">
      <dgm:prSet presAssocID="{3C807826-A14D-4945-8F8A-992D3F2F06E4}" presName="root2" presStyleCnt="0"/>
      <dgm:spPr/>
    </dgm:pt>
    <dgm:pt modelId="{608E293C-F17E-4180-9D26-94B7D35F5C47}" type="pres">
      <dgm:prSet presAssocID="{3C807826-A14D-4945-8F8A-992D3F2F06E4}" presName="LevelTwoTextNode" presStyleLbl="node2" presStyleIdx="0" presStyleCnt="2" custLinFactNeighborY="-70548">
        <dgm:presLayoutVars>
          <dgm:chPref val="3"/>
        </dgm:presLayoutVars>
      </dgm:prSet>
      <dgm:spPr/>
      <dgm:t>
        <a:bodyPr/>
        <a:lstStyle/>
        <a:p>
          <a:endParaRPr lang="en-US"/>
        </a:p>
      </dgm:t>
    </dgm:pt>
    <dgm:pt modelId="{433D7870-9A06-4D98-B549-CE9D164F80EC}" type="pres">
      <dgm:prSet presAssocID="{3C807826-A14D-4945-8F8A-992D3F2F06E4}" presName="level3hierChild" presStyleCnt="0"/>
      <dgm:spPr/>
    </dgm:pt>
    <dgm:pt modelId="{89CA9C4D-F7E2-43F9-A020-72B303770E13}" type="pres">
      <dgm:prSet presAssocID="{A1AB3ACD-7D9F-43BB-9BFC-3E2F8642DA75}" presName="conn2-1" presStyleLbl="parChTrans1D3" presStyleIdx="0" presStyleCnt="2"/>
      <dgm:spPr/>
      <dgm:t>
        <a:bodyPr/>
        <a:lstStyle/>
        <a:p>
          <a:endParaRPr lang="en-US"/>
        </a:p>
      </dgm:t>
    </dgm:pt>
    <dgm:pt modelId="{44259B43-87EF-46C0-8785-D8081CD627B0}" type="pres">
      <dgm:prSet presAssocID="{A1AB3ACD-7D9F-43BB-9BFC-3E2F8642DA75}" presName="connTx" presStyleLbl="parChTrans1D3" presStyleIdx="0" presStyleCnt="2"/>
      <dgm:spPr/>
      <dgm:t>
        <a:bodyPr/>
        <a:lstStyle/>
        <a:p>
          <a:endParaRPr lang="en-US"/>
        </a:p>
      </dgm:t>
    </dgm:pt>
    <dgm:pt modelId="{8C48E751-B7C0-46B1-BAB2-B91084126D34}" type="pres">
      <dgm:prSet presAssocID="{0BDF771B-12E8-40E0-AB8C-491758397849}" presName="root2" presStyleCnt="0"/>
      <dgm:spPr/>
    </dgm:pt>
    <dgm:pt modelId="{964F13B5-35F1-45E0-B7C1-66CD9DECA616}" type="pres">
      <dgm:prSet presAssocID="{0BDF771B-12E8-40E0-AB8C-491758397849}" presName="LevelTwoTextNode" presStyleLbl="node3" presStyleIdx="0" presStyleCnt="2" custLinFactY="-3200" custLinFactNeighborY="-100000">
        <dgm:presLayoutVars>
          <dgm:chPref val="3"/>
        </dgm:presLayoutVars>
      </dgm:prSet>
      <dgm:spPr/>
      <dgm:t>
        <a:bodyPr/>
        <a:lstStyle/>
        <a:p>
          <a:endParaRPr lang="en-US"/>
        </a:p>
      </dgm:t>
    </dgm:pt>
    <dgm:pt modelId="{797F6B1E-CB4D-4B68-A3B3-374305AEFA8A}" type="pres">
      <dgm:prSet presAssocID="{0BDF771B-12E8-40E0-AB8C-491758397849}" presName="level3hierChild" presStyleCnt="0"/>
      <dgm:spPr/>
    </dgm:pt>
    <dgm:pt modelId="{A8F4EC9C-D9E9-4AE5-B957-C64F72EEE5BD}" type="pres">
      <dgm:prSet presAssocID="{4F013347-42F4-4603-A684-CA65A5559DAC}" presName="conn2-1" presStyleLbl="parChTrans1D3" presStyleIdx="1" presStyleCnt="2"/>
      <dgm:spPr/>
      <dgm:t>
        <a:bodyPr/>
        <a:lstStyle/>
        <a:p>
          <a:endParaRPr lang="en-US"/>
        </a:p>
      </dgm:t>
    </dgm:pt>
    <dgm:pt modelId="{36BAB42F-EE03-4443-9B45-14AD82C47E79}" type="pres">
      <dgm:prSet presAssocID="{4F013347-42F4-4603-A684-CA65A5559DAC}" presName="connTx" presStyleLbl="parChTrans1D3" presStyleIdx="1" presStyleCnt="2"/>
      <dgm:spPr/>
      <dgm:t>
        <a:bodyPr/>
        <a:lstStyle/>
        <a:p>
          <a:endParaRPr lang="en-US"/>
        </a:p>
      </dgm:t>
    </dgm:pt>
    <dgm:pt modelId="{36B33F04-5D04-4390-8243-CC75F0C5C81C}" type="pres">
      <dgm:prSet presAssocID="{1A92BF09-D3B5-46E7-9797-92E36AB90A08}" presName="root2" presStyleCnt="0"/>
      <dgm:spPr/>
    </dgm:pt>
    <dgm:pt modelId="{A7713CB8-A5ED-45EC-8AEC-5173EACD24F5}" type="pres">
      <dgm:prSet presAssocID="{1A92BF09-D3B5-46E7-9797-92E36AB90A08}" presName="LevelTwoTextNode" presStyleLbl="node3" presStyleIdx="1" presStyleCnt="2">
        <dgm:presLayoutVars>
          <dgm:chPref val="3"/>
        </dgm:presLayoutVars>
      </dgm:prSet>
      <dgm:spPr/>
      <dgm:t>
        <a:bodyPr/>
        <a:lstStyle/>
        <a:p>
          <a:endParaRPr lang="en-US"/>
        </a:p>
      </dgm:t>
    </dgm:pt>
    <dgm:pt modelId="{F3383922-6CC7-4D94-9271-14AFA5589A17}" type="pres">
      <dgm:prSet presAssocID="{1A92BF09-D3B5-46E7-9797-92E36AB90A08}" presName="level3hierChild" presStyleCnt="0"/>
      <dgm:spPr/>
    </dgm:pt>
    <dgm:pt modelId="{5C329908-47AF-4100-810E-75C1FF70958A}" type="pres">
      <dgm:prSet presAssocID="{D16C5958-E6D1-4ADB-B6AA-6953F221395C}" presName="conn2-1" presStyleLbl="parChTrans1D2" presStyleIdx="1" presStyleCnt="2"/>
      <dgm:spPr/>
      <dgm:t>
        <a:bodyPr/>
        <a:lstStyle/>
        <a:p>
          <a:endParaRPr lang="en-US"/>
        </a:p>
      </dgm:t>
    </dgm:pt>
    <dgm:pt modelId="{4E08855E-8B86-4535-A32B-AF898CD8DBCA}" type="pres">
      <dgm:prSet presAssocID="{D16C5958-E6D1-4ADB-B6AA-6953F221395C}" presName="connTx" presStyleLbl="parChTrans1D2" presStyleIdx="1" presStyleCnt="2"/>
      <dgm:spPr/>
      <dgm:t>
        <a:bodyPr/>
        <a:lstStyle/>
        <a:p>
          <a:endParaRPr lang="en-US"/>
        </a:p>
      </dgm:t>
    </dgm:pt>
    <dgm:pt modelId="{95290F54-CF38-4046-9195-F58F34F05F81}" type="pres">
      <dgm:prSet presAssocID="{4BE70273-8DFF-45C5-95FF-9B6E08B1E026}" presName="root2" presStyleCnt="0"/>
      <dgm:spPr/>
    </dgm:pt>
    <dgm:pt modelId="{1564E846-A4D3-4076-A2AA-F905663D7D1E}" type="pres">
      <dgm:prSet presAssocID="{4BE70273-8DFF-45C5-95FF-9B6E08B1E026}" presName="LevelTwoTextNode" presStyleLbl="node2" presStyleIdx="1" presStyleCnt="2" custLinFactNeighborY="41753">
        <dgm:presLayoutVars>
          <dgm:chPref val="3"/>
        </dgm:presLayoutVars>
      </dgm:prSet>
      <dgm:spPr/>
      <dgm:t>
        <a:bodyPr/>
        <a:lstStyle/>
        <a:p>
          <a:endParaRPr lang="en-US"/>
        </a:p>
      </dgm:t>
    </dgm:pt>
    <dgm:pt modelId="{A575A117-1154-4761-AB08-108F431D0D6A}" type="pres">
      <dgm:prSet presAssocID="{4BE70273-8DFF-45C5-95FF-9B6E08B1E026}" presName="level3hierChild" presStyleCnt="0"/>
      <dgm:spPr/>
    </dgm:pt>
  </dgm:ptLst>
  <dgm:cxnLst>
    <dgm:cxn modelId="{A06C1271-537E-4F96-AEB6-563C2F7ED744}" srcId="{A26FC1D8-7512-40E3-8A1A-0BBED02CBB54}" destId="{B9A833D5-7379-4AAD-B583-8FAA316260FE}" srcOrd="0" destOrd="0" parTransId="{8B4E2085-7DC7-415F-947C-80556029EA61}" sibTransId="{77A9DB8A-A59E-4ED1-AF57-8618B22B590E}"/>
    <dgm:cxn modelId="{D1277C03-938B-4B6D-A887-D1942A81E640}" type="presOf" srcId="{0BDF771B-12E8-40E0-AB8C-491758397849}" destId="{964F13B5-35F1-45E0-B7C1-66CD9DECA616}" srcOrd="0" destOrd="0" presId="urn:microsoft.com/office/officeart/2005/8/layout/hierarchy2"/>
    <dgm:cxn modelId="{64A178F7-5D69-434F-BF96-4E0163778A31}" srcId="{B9A833D5-7379-4AAD-B583-8FAA316260FE}" destId="{3C807826-A14D-4945-8F8A-992D3F2F06E4}" srcOrd="0" destOrd="0" parTransId="{4612018F-EF68-42DC-AD5C-0185F3D5C62F}" sibTransId="{D1B697B9-8CE3-43B2-B179-A167BF4EF6FE}"/>
    <dgm:cxn modelId="{B519EF2F-B732-429E-B9B2-BBD24804E2E1}" type="presOf" srcId="{1A92BF09-D3B5-46E7-9797-92E36AB90A08}" destId="{A7713CB8-A5ED-45EC-8AEC-5173EACD24F5}" srcOrd="0" destOrd="0" presId="urn:microsoft.com/office/officeart/2005/8/layout/hierarchy2"/>
    <dgm:cxn modelId="{1484AAEF-8E6A-441A-A5A7-C7588EB74926}" type="presOf" srcId="{A1AB3ACD-7D9F-43BB-9BFC-3E2F8642DA75}" destId="{44259B43-87EF-46C0-8785-D8081CD627B0}" srcOrd="1" destOrd="0" presId="urn:microsoft.com/office/officeart/2005/8/layout/hierarchy2"/>
    <dgm:cxn modelId="{DA782E57-BFC6-47DB-9CFC-7F40553F376E}" type="presOf" srcId="{D16C5958-E6D1-4ADB-B6AA-6953F221395C}" destId="{4E08855E-8B86-4535-A32B-AF898CD8DBCA}" srcOrd="1" destOrd="0" presId="urn:microsoft.com/office/officeart/2005/8/layout/hierarchy2"/>
    <dgm:cxn modelId="{D519415A-C051-4EEF-9A23-85D26759F2EC}" type="presOf" srcId="{3C807826-A14D-4945-8F8A-992D3F2F06E4}" destId="{608E293C-F17E-4180-9D26-94B7D35F5C47}" srcOrd="0" destOrd="0" presId="urn:microsoft.com/office/officeart/2005/8/layout/hierarchy2"/>
    <dgm:cxn modelId="{D580235F-627C-43F9-B46A-0046C529504D}" type="presOf" srcId="{4612018F-EF68-42DC-AD5C-0185F3D5C62F}" destId="{0D1EDD53-28B5-46A2-828D-A653A78D2291}" srcOrd="0" destOrd="0" presId="urn:microsoft.com/office/officeart/2005/8/layout/hierarchy2"/>
    <dgm:cxn modelId="{4398EBA4-CA08-4E40-96C8-DB9D2F1DFFAC}" type="presOf" srcId="{A1AB3ACD-7D9F-43BB-9BFC-3E2F8642DA75}" destId="{89CA9C4D-F7E2-43F9-A020-72B303770E13}" srcOrd="0" destOrd="0" presId="urn:microsoft.com/office/officeart/2005/8/layout/hierarchy2"/>
    <dgm:cxn modelId="{1EA77F85-96D7-46F5-B8AF-CC10C1DF97C6}" type="presOf" srcId="{4F013347-42F4-4603-A684-CA65A5559DAC}" destId="{A8F4EC9C-D9E9-4AE5-B957-C64F72EEE5BD}" srcOrd="0" destOrd="0" presId="urn:microsoft.com/office/officeart/2005/8/layout/hierarchy2"/>
    <dgm:cxn modelId="{569DF69D-2DE3-4DA2-81C2-968D2AEC60D0}" type="presOf" srcId="{A26FC1D8-7512-40E3-8A1A-0BBED02CBB54}" destId="{85CEE02C-301A-4315-ABDD-C95360E0E5DA}" srcOrd="0" destOrd="0" presId="urn:microsoft.com/office/officeart/2005/8/layout/hierarchy2"/>
    <dgm:cxn modelId="{A1F2255D-D60E-44AC-9A23-0C3453B73006}" type="presOf" srcId="{B9A833D5-7379-4AAD-B583-8FAA316260FE}" destId="{60C828C6-A0D1-4304-9496-B70DF433B579}" srcOrd="0" destOrd="0" presId="urn:microsoft.com/office/officeart/2005/8/layout/hierarchy2"/>
    <dgm:cxn modelId="{51A9A777-5F6F-4AF4-9EDE-18B5460CFE61}" type="presOf" srcId="{4F013347-42F4-4603-A684-CA65A5559DAC}" destId="{36BAB42F-EE03-4443-9B45-14AD82C47E79}" srcOrd="1" destOrd="0" presId="urn:microsoft.com/office/officeart/2005/8/layout/hierarchy2"/>
    <dgm:cxn modelId="{3AB275FF-7E32-4F2C-97D1-04B708A8AA8F}" srcId="{3C807826-A14D-4945-8F8A-992D3F2F06E4}" destId="{1A92BF09-D3B5-46E7-9797-92E36AB90A08}" srcOrd="1" destOrd="0" parTransId="{4F013347-42F4-4603-A684-CA65A5559DAC}" sibTransId="{8D9B26E5-8C6B-457A-A6E7-D49672D6DBB4}"/>
    <dgm:cxn modelId="{5BA95908-4E96-4493-BA0A-84311B4FDF63}" type="presOf" srcId="{4612018F-EF68-42DC-AD5C-0185F3D5C62F}" destId="{7E78E5CE-4263-4806-AF4A-1C1C12952D77}" srcOrd="1" destOrd="0" presId="urn:microsoft.com/office/officeart/2005/8/layout/hierarchy2"/>
    <dgm:cxn modelId="{71897715-DB58-4489-98E1-88307181EA0B}" type="presOf" srcId="{D16C5958-E6D1-4ADB-B6AA-6953F221395C}" destId="{5C329908-47AF-4100-810E-75C1FF70958A}" srcOrd="0" destOrd="0" presId="urn:microsoft.com/office/officeart/2005/8/layout/hierarchy2"/>
    <dgm:cxn modelId="{00184A5E-08BB-4A14-BD96-C5BABF9ABFA0}" type="presOf" srcId="{4BE70273-8DFF-45C5-95FF-9B6E08B1E026}" destId="{1564E846-A4D3-4076-A2AA-F905663D7D1E}" srcOrd="0" destOrd="0" presId="urn:microsoft.com/office/officeart/2005/8/layout/hierarchy2"/>
    <dgm:cxn modelId="{01B044C2-567F-4445-864E-BF0C94BCE1A6}" srcId="{B9A833D5-7379-4AAD-B583-8FAA316260FE}" destId="{4BE70273-8DFF-45C5-95FF-9B6E08B1E026}" srcOrd="1" destOrd="0" parTransId="{D16C5958-E6D1-4ADB-B6AA-6953F221395C}" sibTransId="{4B70A914-E06D-4EC8-97D5-F09C533E8144}"/>
    <dgm:cxn modelId="{6405BEDE-6A6B-4C33-B189-0E564F742F16}" srcId="{3C807826-A14D-4945-8F8A-992D3F2F06E4}" destId="{0BDF771B-12E8-40E0-AB8C-491758397849}" srcOrd="0" destOrd="0" parTransId="{A1AB3ACD-7D9F-43BB-9BFC-3E2F8642DA75}" sibTransId="{AF8F0DFC-1388-4CFB-896F-04183FEC759B}"/>
    <dgm:cxn modelId="{7925542F-C8D1-44B6-8D6F-E72236EE9B7E}" type="presParOf" srcId="{85CEE02C-301A-4315-ABDD-C95360E0E5DA}" destId="{F683920E-5213-4DEB-843B-CE1ECF700B3F}" srcOrd="0" destOrd="0" presId="urn:microsoft.com/office/officeart/2005/8/layout/hierarchy2"/>
    <dgm:cxn modelId="{FAC718F2-2DEC-4F4A-9E51-2912F1AAFF68}" type="presParOf" srcId="{F683920E-5213-4DEB-843B-CE1ECF700B3F}" destId="{60C828C6-A0D1-4304-9496-B70DF433B579}" srcOrd="0" destOrd="0" presId="urn:microsoft.com/office/officeart/2005/8/layout/hierarchy2"/>
    <dgm:cxn modelId="{ED051B09-EE8A-4F1F-A4E7-7632EF1E296E}" type="presParOf" srcId="{F683920E-5213-4DEB-843B-CE1ECF700B3F}" destId="{79D03526-5A10-4B47-8A5B-70FAAE60E085}" srcOrd="1" destOrd="0" presId="urn:microsoft.com/office/officeart/2005/8/layout/hierarchy2"/>
    <dgm:cxn modelId="{34D03A86-7334-4881-8E8D-47284076C1A1}" type="presParOf" srcId="{79D03526-5A10-4B47-8A5B-70FAAE60E085}" destId="{0D1EDD53-28B5-46A2-828D-A653A78D2291}" srcOrd="0" destOrd="0" presId="urn:microsoft.com/office/officeart/2005/8/layout/hierarchy2"/>
    <dgm:cxn modelId="{E888EB56-8134-4C64-9906-137C469FF722}" type="presParOf" srcId="{0D1EDD53-28B5-46A2-828D-A653A78D2291}" destId="{7E78E5CE-4263-4806-AF4A-1C1C12952D77}" srcOrd="0" destOrd="0" presId="urn:microsoft.com/office/officeart/2005/8/layout/hierarchy2"/>
    <dgm:cxn modelId="{2C9DB5DD-B362-496F-AB3F-4CB2CACA2BE8}" type="presParOf" srcId="{79D03526-5A10-4B47-8A5B-70FAAE60E085}" destId="{62968C1C-DB76-4B1E-9196-EFA9EA1B103D}" srcOrd="1" destOrd="0" presId="urn:microsoft.com/office/officeart/2005/8/layout/hierarchy2"/>
    <dgm:cxn modelId="{B1E8E2AB-C01B-417E-BA3B-A0CF0E762830}" type="presParOf" srcId="{62968C1C-DB76-4B1E-9196-EFA9EA1B103D}" destId="{608E293C-F17E-4180-9D26-94B7D35F5C47}" srcOrd="0" destOrd="0" presId="urn:microsoft.com/office/officeart/2005/8/layout/hierarchy2"/>
    <dgm:cxn modelId="{9AA04550-9836-48D2-904E-6FFB4955F4D0}" type="presParOf" srcId="{62968C1C-DB76-4B1E-9196-EFA9EA1B103D}" destId="{433D7870-9A06-4D98-B549-CE9D164F80EC}" srcOrd="1" destOrd="0" presId="urn:microsoft.com/office/officeart/2005/8/layout/hierarchy2"/>
    <dgm:cxn modelId="{94F0888A-E03A-4E88-9827-1AA09A44DFB8}" type="presParOf" srcId="{433D7870-9A06-4D98-B549-CE9D164F80EC}" destId="{89CA9C4D-F7E2-43F9-A020-72B303770E13}" srcOrd="0" destOrd="0" presId="urn:microsoft.com/office/officeart/2005/8/layout/hierarchy2"/>
    <dgm:cxn modelId="{B65EF765-D069-4C86-91AE-0A4E10EC1387}" type="presParOf" srcId="{89CA9C4D-F7E2-43F9-A020-72B303770E13}" destId="{44259B43-87EF-46C0-8785-D8081CD627B0}" srcOrd="0" destOrd="0" presId="urn:microsoft.com/office/officeart/2005/8/layout/hierarchy2"/>
    <dgm:cxn modelId="{A02568D7-E6A9-4AE0-9CBD-68C9DA9FDA3C}" type="presParOf" srcId="{433D7870-9A06-4D98-B549-CE9D164F80EC}" destId="{8C48E751-B7C0-46B1-BAB2-B91084126D34}" srcOrd="1" destOrd="0" presId="urn:microsoft.com/office/officeart/2005/8/layout/hierarchy2"/>
    <dgm:cxn modelId="{F8E75853-74BC-4234-BDF0-4074DC611C40}" type="presParOf" srcId="{8C48E751-B7C0-46B1-BAB2-B91084126D34}" destId="{964F13B5-35F1-45E0-B7C1-66CD9DECA616}" srcOrd="0" destOrd="0" presId="urn:microsoft.com/office/officeart/2005/8/layout/hierarchy2"/>
    <dgm:cxn modelId="{2573E9B1-31A5-4252-B608-C89A0EB5D49A}" type="presParOf" srcId="{8C48E751-B7C0-46B1-BAB2-B91084126D34}" destId="{797F6B1E-CB4D-4B68-A3B3-374305AEFA8A}" srcOrd="1" destOrd="0" presId="urn:microsoft.com/office/officeart/2005/8/layout/hierarchy2"/>
    <dgm:cxn modelId="{A170C9CE-0240-4D56-9ADA-EE42D523CB8B}" type="presParOf" srcId="{433D7870-9A06-4D98-B549-CE9D164F80EC}" destId="{A8F4EC9C-D9E9-4AE5-B957-C64F72EEE5BD}" srcOrd="2" destOrd="0" presId="urn:microsoft.com/office/officeart/2005/8/layout/hierarchy2"/>
    <dgm:cxn modelId="{FE67F045-D1A0-4C84-B7C9-A7B29F2B9A6C}" type="presParOf" srcId="{A8F4EC9C-D9E9-4AE5-B957-C64F72EEE5BD}" destId="{36BAB42F-EE03-4443-9B45-14AD82C47E79}" srcOrd="0" destOrd="0" presId="urn:microsoft.com/office/officeart/2005/8/layout/hierarchy2"/>
    <dgm:cxn modelId="{C7B52625-4849-45D0-A387-C155A97E1862}" type="presParOf" srcId="{433D7870-9A06-4D98-B549-CE9D164F80EC}" destId="{36B33F04-5D04-4390-8243-CC75F0C5C81C}" srcOrd="3" destOrd="0" presId="urn:microsoft.com/office/officeart/2005/8/layout/hierarchy2"/>
    <dgm:cxn modelId="{26F9E77B-4C46-4A1D-9F66-D0AA08951628}" type="presParOf" srcId="{36B33F04-5D04-4390-8243-CC75F0C5C81C}" destId="{A7713CB8-A5ED-45EC-8AEC-5173EACD24F5}" srcOrd="0" destOrd="0" presId="urn:microsoft.com/office/officeart/2005/8/layout/hierarchy2"/>
    <dgm:cxn modelId="{DC66EE76-6B1A-49E7-8D3E-E0B827908136}" type="presParOf" srcId="{36B33F04-5D04-4390-8243-CC75F0C5C81C}" destId="{F3383922-6CC7-4D94-9271-14AFA5589A17}" srcOrd="1" destOrd="0" presId="urn:microsoft.com/office/officeart/2005/8/layout/hierarchy2"/>
    <dgm:cxn modelId="{11ED9AE3-E20F-4314-A55D-2EB3CD1D2EF6}" type="presParOf" srcId="{79D03526-5A10-4B47-8A5B-70FAAE60E085}" destId="{5C329908-47AF-4100-810E-75C1FF70958A}" srcOrd="2" destOrd="0" presId="urn:microsoft.com/office/officeart/2005/8/layout/hierarchy2"/>
    <dgm:cxn modelId="{5A20496B-D2AD-42EA-A189-D75CB685BAF2}" type="presParOf" srcId="{5C329908-47AF-4100-810E-75C1FF70958A}" destId="{4E08855E-8B86-4535-A32B-AF898CD8DBCA}" srcOrd="0" destOrd="0" presId="urn:microsoft.com/office/officeart/2005/8/layout/hierarchy2"/>
    <dgm:cxn modelId="{F38DD108-A537-4D2A-AE52-CF447603EEC4}" type="presParOf" srcId="{79D03526-5A10-4B47-8A5B-70FAAE60E085}" destId="{95290F54-CF38-4046-9195-F58F34F05F81}" srcOrd="3" destOrd="0" presId="urn:microsoft.com/office/officeart/2005/8/layout/hierarchy2"/>
    <dgm:cxn modelId="{C3A94E0A-9E01-4460-B21C-57481CC671BD}" type="presParOf" srcId="{95290F54-CF38-4046-9195-F58F34F05F81}" destId="{1564E846-A4D3-4076-A2AA-F905663D7D1E}" srcOrd="0" destOrd="0" presId="urn:microsoft.com/office/officeart/2005/8/layout/hierarchy2"/>
    <dgm:cxn modelId="{1EEC72D5-353B-42FB-896A-F13B7FD363C1}" type="presParOf" srcId="{95290F54-CF38-4046-9195-F58F34F05F81}" destId="{A575A117-1154-4761-AB08-108F431D0D6A}" srcOrd="1" destOrd="0" presId="urn:microsoft.com/office/officeart/2005/8/layout/hierarchy2"/>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FD2910-64BF-4E8E-8BF1-BE264EAF9945}" type="datetimeFigureOut">
              <a:rPr lang="en-US" smtClean="0"/>
              <a:pPr/>
              <a:t>4/27/2018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4F9AC6-7579-4113-B098-3F9CB3ECCC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E466066-5620-4BC0-B135-CE236E3A80EA}" type="slidenum">
              <a:rPr lang="en-US" smtClean="0"/>
              <a:pPr/>
              <a:t>23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194" name="Group 1026"/>
          <p:cNvGrpSpPr>
            <a:grpSpLocks/>
          </p:cNvGrpSpPr>
          <p:nvPr/>
        </p:nvGrpSpPr>
        <p:grpSpPr bwMode="auto">
          <a:xfrm>
            <a:off x="0" y="3902075"/>
            <a:ext cx="3400425" cy="2949575"/>
            <a:chOff x="0" y="2458"/>
            <a:chExt cx="2142" cy="1858"/>
          </a:xfrm>
        </p:grpSpPr>
        <p:sp>
          <p:nvSpPr>
            <p:cNvPr id="8195" name="Freeform 1027"/>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en-US"/>
            </a:p>
          </p:txBody>
        </p:sp>
        <p:sp>
          <p:nvSpPr>
            <p:cNvPr id="8196" name="Freeform 1028"/>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endParaRPr lang="en-US"/>
            </a:p>
          </p:txBody>
        </p:sp>
        <p:sp>
          <p:nvSpPr>
            <p:cNvPr id="8197" name="Freeform 1029"/>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en-US"/>
            </a:p>
          </p:txBody>
        </p:sp>
        <p:sp>
          <p:nvSpPr>
            <p:cNvPr id="8198" name="Freeform 1030"/>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en-US"/>
            </a:p>
          </p:txBody>
        </p:sp>
        <p:sp>
          <p:nvSpPr>
            <p:cNvPr id="8199" name="Oval 1031"/>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endParaRPr lang="en-US"/>
            </a:p>
          </p:txBody>
        </p:sp>
        <p:sp>
          <p:nvSpPr>
            <p:cNvPr id="8200" name="Oval 1032"/>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endParaRPr lang="en-US"/>
            </a:p>
          </p:txBody>
        </p:sp>
        <p:sp>
          <p:nvSpPr>
            <p:cNvPr id="8201" name="Oval 1033"/>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endParaRPr lang="en-US"/>
            </a:p>
          </p:txBody>
        </p:sp>
      </p:grpSp>
      <p:sp>
        <p:nvSpPr>
          <p:cNvPr id="8202" name="Rectangle 1034"/>
          <p:cNvSpPr>
            <a:spLocks noGrp="1" noChangeArrowheads="1"/>
          </p:cNvSpPr>
          <p:nvPr>
            <p:ph type="ctrTitle" sz="quarter"/>
          </p:nvPr>
        </p:nvSpPr>
        <p:spPr>
          <a:xfrm>
            <a:off x="685800" y="1873250"/>
            <a:ext cx="7772400" cy="1555750"/>
          </a:xfrm>
        </p:spPr>
        <p:txBody>
          <a:bodyPr/>
          <a:lstStyle>
            <a:lvl1pPr>
              <a:defRPr sz="4800"/>
            </a:lvl1pPr>
          </a:lstStyle>
          <a:p>
            <a:r>
              <a:rPr lang="en-US"/>
              <a:t>Click to edit Master title style</a:t>
            </a:r>
          </a:p>
        </p:txBody>
      </p:sp>
      <p:sp>
        <p:nvSpPr>
          <p:cNvPr id="8203" name="Rectangle 103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8204" name="Rectangle 1036"/>
          <p:cNvSpPr>
            <a:spLocks noGrp="1" noChangeArrowheads="1"/>
          </p:cNvSpPr>
          <p:nvPr>
            <p:ph type="dt" sz="quarter" idx="2"/>
          </p:nvPr>
        </p:nvSpPr>
        <p:spPr/>
        <p:txBody>
          <a:bodyPr/>
          <a:lstStyle>
            <a:lvl1pPr>
              <a:defRPr/>
            </a:lvl1pPr>
          </a:lstStyle>
          <a:p>
            <a:endParaRPr lang="en-US"/>
          </a:p>
        </p:txBody>
      </p:sp>
      <p:sp>
        <p:nvSpPr>
          <p:cNvPr id="8205" name="Rectangle 1037"/>
          <p:cNvSpPr>
            <a:spLocks noGrp="1" noChangeArrowheads="1"/>
          </p:cNvSpPr>
          <p:nvPr>
            <p:ph type="ftr" sz="quarter" idx="3"/>
          </p:nvPr>
        </p:nvSpPr>
        <p:spPr/>
        <p:txBody>
          <a:bodyPr/>
          <a:lstStyle>
            <a:lvl1pPr>
              <a:defRPr/>
            </a:lvl1pPr>
          </a:lstStyle>
          <a:p>
            <a:endParaRPr lang="en-US"/>
          </a:p>
        </p:txBody>
      </p:sp>
      <p:sp>
        <p:nvSpPr>
          <p:cNvPr id="8206" name="Rectangle 1038"/>
          <p:cNvSpPr>
            <a:spLocks noGrp="1" noChangeArrowheads="1"/>
          </p:cNvSpPr>
          <p:nvPr>
            <p:ph type="sldNum" sz="quarter" idx="4"/>
          </p:nvPr>
        </p:nvSpPr>
        <p:spPr/>
        <p:txBody>
          <a:bodyPr/>
          <a:lstStyle>
            <a:lvl1pPr>
              <a:defRPr/>
            </a:lvl1pPr>
          </a:lstStyle>
          <a:p>
            <a:fld id="{44A9D786-4700-4151-9407-ECFE77FCD9DE}" type="slidenum">
              <a:rPr lang="en-US"/>
              <a:pPr/>
              <a:t>‹#›</a:t>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5AD76B6-C968-4CFA-A284-7F9E52E222EE}" type="slidenum">
              <a:rPr lang="en-US"/>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354E16D-24CD-499F-B7BF-19387858D316}" type="slidenum">
              <a:rPr lang="en-US"/>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792DCEA-3661-4D00-BFE4-1B9993FEAD2D}" type="slidenum">
              <a:rPr lang="en-US"/>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8787BAC-0EF1-42C1-8977-C7C0F510019F}" type="slidenum">
              <a:rPr lang="en-US"/>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AA59B7D-47F2-4D77-988D-5E92CD5F59E8}" type="slidenum">
              <a:rPr lang="en-US"/>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4A28F62-6C28-418C-AD9A-85E963B24AF4}" type="slidenum">
              <a:rPr lang="en-US"/>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E70B884-D476-4868-B8B1-F84EE4692975}" type="slidenum">
              <a:rPr lang="en-US"/>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607BAEC-05C9-4FE2-B487-02E9E09B0AB7}" type="slidenum">
              <a:rPr lang="en-US"/>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030ADAD-A909-486D-8D3E-1B0D8EBEA5FA}" type="slidenum">
              <a:rPr lang="en-US"/>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4D174D4-7229-4264-982C-22ADBEB36C84}" type="slidenum">
              <a:rPr lang="en-US"/>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170" name="Group 2"/>
          <p:cNvGrpSpPr>
            <a:grpSpLocks/>
          </p:cNvGrpSpPr>
          <p:nvPr/>
        </p:nvGrpSpPr>
        <p:grpSpPr bwMode="auto">
          <a:xfrm>
            <a:off x="0" y="3902075"/>
            <a:ext cx="3400425" cy="2949575"/>
            <a:chOff x="0" y="2458"/>
            <a:chExt cx="2142" cy="1858"/>
          </a:xfrm>
        </p:grpSpPr>
        <p:sp>
          <p:nvSpPr>
            <p:cNvPr id="7171"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en-US"/>
            </a:p>
          </p:txBody>
        </p:sp>
        <p:sp>
          <p:nvSpPr>
            <p:cNvPr id="7172"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endParaRPr lang="en-US"/>
            </a:p>
          </p:txBody>
        </p:sp>
        <p:sp>
          <p:nvSpPr>
            <p:cNvPr id="7173"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en-US"/>
            </a:p>
          </p:txBody>
        </p:sp>
        <p:sp>
          <p:nvSpPr>
            <p:cNvPr id="7174"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en-US"/>
            </a:p>
          </p:txBody>
        </p:sp>
        <p:sp>
          <p:nvSpPr>
            <p:cNvPr id="7175"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endParaRPr lang="en-US"/>
            </a:p>
          </p:txBody>
        </p:sp>
        <p:sp>
          <p:nvSpPr>
            <p:cNvPr id="7176"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endParaRPr lang="en-US"/>
            </a:p>
          </p:txBody>
        </p:sp>
        <p:sp>
          <p:nvSpPr>
            <p:cNvPr id="7177"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endParaRPr lang="en-US"/>
            </a:p>
          </p:txBody>
        </p:sp>
      </p:grpSp>
      <p:sp>
        <p:nvSpPr>
          <p:cNvPr id="7178" name="Rectangle 10"/>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7179" name="Rectangle 11"/>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80" name="Rectangle 12"/>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10199"/>
                  </a:outerShdw>
                </a:effectLst>
              </a:defRPr>
            </a:lvl1pPr>
          </a:lstStyle>
          <a:p>
            <a:endParaRPr lang="en-US"/>
          </a:p>
        </p:txBody>
      </p:sp>
      <p:sp>
        <p:nvSpPr>
          <p:cNvPr id="7181"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10199"/>
                  </a:outerShdw>
                </a:effectLst>
              </a:defRPr>
            </a:lvl1pPr>
          </a:lstStyle>
          <a:p>
            <a:endParaRPr lang="en-US"/>
          </a:p>
        </p:txBody>
      </p:sp>
      <p:sp>
        <p:nvSpPr>
          <p:cNvPr id="7182" name="Rectangle 1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10199"/>
                  </a:outerShdw>
                </a:effectLst>
              </a:defRPr>
            </a:lvl1pPr>
          </a:lstStyle>
          <a:p>
            <a:fld id="{D5C24CDC-32E7-4083-B887-83D602DF03E7}"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9pPr>
    </p:titleStyle>
    <p:bodyStyle>
      <a:lvl1pPr marL="342900" indent="-342900" algn="l" rtl="0" fontAlgn="base">
        <a:spcBef>
          <a:spcPct val="20000"/>
        </a:spcBef>
        <a:spcAft>
          <a:spcPct val="0"/>
        </a:spcAft>
        <a:buClr>
          <a:schemeClr val="hlink"/>
        </a:buClr>
        <a:buSzPct val="75000"/>
        <a:buFont typeface="Wingdings" pitchFamily="2" charset="2"/>
        <a:buChar char="l"/>
        <a:defRPr sz="3200">
          <a:solidFill>
            <a:schemeClr val="tx1"/>
          </a:solidFill>
          <a:effectLst>
            <a:outerShdw blurRad="38100" dist="38100" dir="2700000" algn="tl">
              <a:srgbClr val="010199"/>
            </a:outerShdw>
          </a:effectLst>
          <a:latin typeface="+mn-lt"/>
          <a:ea typeface="+mn-ea"/>
          <a:cs typeface="+mn-cs"/>
        </a:defRPr>
      </a:lvl1pPr>
      <a:lvl2pPr marL="742950" indent="-285750" algn="l" rtl="0" fontAlgn="base">
        <a:spcBef>
          <a:spcPct val="20000"/>
        </a:spcBef>
        <a:spcAft>
          <a:spcPct val="0"/>
        </a:spcAft>
        <a:buClr>
          <a:schemeClr val="tx2"/>
        </a:buClr>
        <a:buSzPct val="75000"/>
        <a:buFont typeface="Wingdings" pitchFamily="2" charset="2"/>
        <a:buChar char="l"/>
        <a:defRPr sz="2800">
          <a:solidFill>
            <a:schemeClr val="tx1"/>
          </a:solidFill>
          <a:effectLst>
            <a:outerShdw blurRad="38100" dist="38100" dir="2700000" algn="tl">
              <a:srgbClr val="010199"/>
            </a:outerShdw>
          </a:effectLst>
          <a:latin typeface="+mn-lt"/>
        </a:defRPr>
      </a:lvl2pPr>
      <a:lvl3pPr marL="1143000" indent="-228600" algn="l" rtl="0" fontAlgn="base">
        <a:spcBef>
          <a:spcPct val="20000"/>
        </a:spcBef>
        <a:spcAft>
          <a:spcPct val="0"/>
        </a:spcAft>
        <a:buClr>
          <a:schemeClr val="accent2"/>
        </a:buClr>
        <a:buSzPct val="75000"/>
        <a:buFont typeface="Wingdings" pitchFamily="2" charset="2"/>
        <a:buChar char="l"/>
        <a:defRPr sz="2400">
          <a:solidFill>
            <a:schemeClr val="tx1"/>
          </a:solidFill>
          <a:effectLst>
            <a:outerShdw blurRad="38100" dist="38100" dir="2700000" algn="tl">
              <a:srgbClr val="010199"/>
            </a:outerShdw>
          </a:effectLst>
          <a:latin typeface="+mn-lt"/>
        </a:defRPr>
      </a:lvl3pPr>
      <a:lvl4pPr marL="1600200" indent="-228600" algn="l" rtl="0" fontAlgn="base">
        <a:spcBef>
          <a:spcPct val="20000"/>
        </a:spcBef>
        <a:spcAft>
          <a:spcPct val="0"/>
        </a:spcAft>
        <a:buClr>
          <a:schemeClr val="folHlink"/>
        </a:buClr>
        <a:buSzPct val="75000"/>
        <a:buFont typeface="Wingdings" pitchFamily="2" charset="2"/>
        <a:buChar char="l"/>
        <a:defRPr sz="2000">
          <a:solidFill>
            <a:schemeClr val="tx1"/>
          </a:solidFill>
          <a:effectLst>
            <a:outerShdw blurRad="38100" dist="38100" dir="2700000" algn="tl">
              <a:srgbClr val="010199"/>
            </a:outerShdw>
          </a:effectLst>
          <a:latin typeface="+mn-lt"/>
        </a:defRPr>
      </a:lvl4pPr>
      <a:lvl5pPr marL="20574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print">
            <a:lum/>
          </a:blip>
          <a:srcRect/>
          <a:stretch>
            <a:fillRect l="-15000" r="-15000"/>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810000" y="0"/>
            <a:ext cx="5334000" cy="6858000"/>
          </a:xfrm>
          <a:solidFill>
            <a:schemeClr val="bg1"/>
          </a:solidFill>
        </p:spPr>
        <p:txBody>
          <a:bodyPr/>
          <a:lstStyle/>
          <a:p>
            <a:r>
              <a:rPr lang="en-GB" sz="5400" b="1" dirty="0" smtClean="0">
                <a:solidFill>
                  <a:srgbClr val="FFFF00"/>
                </a:solidFill>
                <a:effectLst/>
                <a:latin typeface="Calibri" pitchFamily="34" charset="0"/>
              </a:rPr>
              <a:t>Memaksimalkan I’dad Imani di Bulan Suci </a:t>
            </a:r>
            <a:endParaRPr lang="en-US" sz="5400" b="1" dirty="0">
              <a:solidFill>
                <a:srgbClr val="FFFF00"/>
              </a:solidFill>
              <a:effectLst/>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ppt_w</p:attrName>
                                        </p:attrNameLst>
                                      </p:cBhvr>
                                      <p:tavLst>
                                        <p:tav tm="0">
                                          <p:val>
                                            <p:fltVal val="0"/>
                                          </p:val>
                                        </p:tav>
                                        <p:tav tm="100000">
                                          <p:val>
                                            <p:strVal val="#ppt_w"/>
                                          </p:val>
                                        </p:tav>
                                      </p:tavLst>
                                    </p:anim>
                                    <p:anim calcmode="lin" valueType="num">
                                      <p:cBhvr>
                                        <p:cTn id="8" dur="1000" fill="hold"/>
                                        <p:tgtEl>
                                          <p:spTgt spid="2050"/>
                                        </p:tgtEl>
                                        <p:attrNameLst>
                                          <p:attrName>ppt_h</p:attrName>
                                        </p:attrNameLst>
                                      </p:cBhvr>
                                      <p:tavLst>
                                        <p:tav tm="0">
                                          <p:val>
                                            <p:fltVal val="0"/>
                                          </p:val>
                                        </p:tav>
                                        <p:tav tm="100000">
                                          <p:val>
                                            <p:strVal val="#ppt_h"/>
                                          </p:val>
                                        </p:tav>
                                      </p:tavLst>
                                    </p:anim>
                                    <p:animEffect transition="in" filter="fade">
                                      <p:cBhvr>
                                        <p:cTn id="9" dur="1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6324600"/>
          </a:xfrm>
        </p:spPr>
        <p:txBody>
          <a:bodyPr/>
          <a:lstStyle/>
          <a:p>
            <a:pPr marL="0" indent="0" algn="ctr" rtl="1">
              <a:buNone/>
            </a:pPr>
            <a:r>
              <a:rPr lang="ar-SA" sz="5400" dirty="0" smtClean="0">
                <a:solidFill>
                  <a:srgbClr val="FFFF00"/>
                </a:solidFill>
                <a:effectLst/>
                <a:latin typeface="Calibri" pitchFamily="34" charset="0"/>
                <a:cs typeface="Traditional Arabic" pitchFamily="2" charset="-78"/>
              </a:rPr>
              <a:t>لَيْسَ </a:t>
            </a:r>
            <a:r>
              <a:rPr lang="ar-SA" sz="5400" dirty="0" smtClean="0">
                <a:solidFill>
                  <a:srgbClr val="FFFF00"/>
                </a:solidFill>
                <a:effectLst/>
                <a:latin typeface="Calibri" pitchFamily="34" charset="0"/>
                <a:cs typeface="Traditional Arabic" pitchFamily="2" charset="-78"/>
              </a:rPr>
              <a:t>بِأَمَانِيِّكُمْ وَلَا أَمَانِيِّ أَهْلِ الْكِتَابِ مَنْ يَعْمَلْ سُوءًا يُجْزَ بِهِ وَلَا يَجِدْ لَهُ مِنْ دُونِ اللَّهِ وَلِيًّا وَلَا </a:t>
            </a:r>
            <a:r>
              <a:rPr lang="ar-SA" sz="5400" dirty="0" smtClean="0">
                <a:solidFill>
                  <a:srgbClr val="FFFF00"/>
                </a:solidFill>
                <a:effectLst/>
                <a:latin typeface="Calibri" pitchFamily="34" charset="0"/>
                <a:cs typeface="Traditional Arabic" pitchFamily="2" charset="-78"/>
              </a:rPr>
              <a:t>نَصِيرًا</a:t>
            </a:r>
          </a:p>
          <a:p>
            <a:pPr marL="0" indent="0" algn="ctr">
              <a:buNone/>
            </a:pPr>
            <a:r>
              <a:rPr lang="en-US" i="1" dirty="0" smtClean="0">
                <a:effectLst/>
                <a:latin typeface="Calibri" pitchFamily="34" charset="0"/>
              </a:rPr>
              <a:t>“(Pahala dari Allah) itu bukanlah menurut angan-anganmu yang kosong</a:t>
            </a:r>
            <a:r>
              <a:rPr lang="en-US" b="1" i="1" baseline="30000" dirty="0" smtClean="0">
                <a:effectLst/>
                <a:latin typeface="Calibri" pitchFamily="34" charset="0"/>
              </a:rPr>
              <a:t> </a:t>
            </a:r>
            <a:r>
              <a:rPr lang="en-US" i="1" dirty="0" smtClean="0">
                <a:effectLst/>
                <a:latin typeface="Calibri" pitchFamily="34" charset="0"/>
              </a:rPr>
              <a:t>dan tidak (pula) menurut angan-angan Ahli Kitab. Barangsiapa yang melakukan kejahatan (maksiat dan dosa), niscaya akan diberi pembalasan dengan kejahatan itu dan ia tidak mendapat pelindung dan tidak (pula) penolong baginya selain dari Allah”.</a:t>
            </a:r>
            <a:r>
              <a:rPr lang="en-US" dirty="0" smtClean="0">
                <a:effectLst/>
                <a:latin typeface="Calibri" pitchFamily="34" charset="0"/>
              </a:rPr>
              <a:t> </a:t>
            </a:r>
            <a:endParaRPr lang="en-US" b="1" dirty="0" smtClean="0">
              <a:solidFill>
                <a:srgbClr val="FFFF00"/>
              </a:solidFill>
              <a:effectLst/>
              <a:latin typeface="Calibri" pitchFamily="34" charset="0"/>
            </a:endParaRPr>
          </a:p>
          <a:p>
            <a:pPr marL="0" indent="0" algn="ctr">
              <a:buNone/>
            </a:pPr>
            <a:r>
              <a:rPr lang="en-US" b="1" dirty="0" smtClean="0">
                <a:solidFill>
                  <a:srgbClr val="00FFFF"/>
                </a:solidFill>
                <a:effectLst/>
                <a:latin typeface="Calibri" pitchFamily="34" charset="0"/>
              </a:rPr>
              <a:t>(</a:t>
            </a:r>
            <a:r>
              <a:rPr lang="en-US" b="1" dirty="0" smtClean="0">
                <a:solidFill>
                  <a:srgbClr val="00FFFF"/>
                </a:solidFill>
                <a:effectLst/>
                <a:latin typeface="Calibri" pitchFamily="34" charset="0"/>
              </a:rPr>
              <a:t>QS An Nisa’ 123)</a:t>
            </a:r>
            <a:endParaRPr lang="en-US" dirty="0" smtClean="0">
              <a:solidFill>
                <a:srgbClr val="00FFFF"/>
              </a:solidFill>
              <a:effectLst/>
              <a:latin typeface="Calibri" pitchFamily="34" charset="0"/>
            </a:endParaRPr>
          </a:p>
          <a:p>
            <a:pPr marL="0" indent="0" algn="ctr">
              <a:buNone/>
            </a:pPr>
            <a:endParaRPr lang="en-US" dirty="0" smtClean="0">
              <a:solidFill>
                <a:srgbClr val="FFFF00"/>
              </a:solidFill>
              <a:effectLst/>
              <a:latin typeface="Calibri" pitchFamily="34" charset="0"/>
              <a:cs typeface="Traditional Arabic" pitchFamily="2" charset="-78"/>
            </a:endParaRPr>
          </a:p>
          <a:p>
            <a:pPr marL="0" indent="0" algn="ctr">
              <a:buNone/>
            </a:pPr>
            <a:endParaRPr lang="en-US" dirty="0">
              <a:solidFill>
                <a:srgbClr val="FFFF00"/>
              </a:solidFill>
              <a:latin typeface="Calibri" pitchFamily="34"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6324600"/>
          </a:xfrm>
        </p:spPr>
        <p:txBody>
          <a:bodyPr/>
          <a:lstStyle/>
          <a:p>
            <a:pPr marL="0" indent="0" algn="just">
              <a:buNone/>
            </a:pPr>
            <a:r>
              <a:rPr lang="en-US" dirty="0" smtClean="0">
                <a:effectLst/>
                <a:latin typeface="Calibri" pitchFamily="34" charset="0"/>
              </a:rPr>
              <a:t>Para </a:t>
            </a:r>
            <a:r>
              <a:rPr lang="en-US" dirty="0" err="1" smtClean="0">
                <a:effectLst/>
                <a:latin typeface="Calibri" pitchFamily="34" charset="0"/>
              </a:rPr>
              <a:t>shahabat</a:t>
            </a:r>
            <a:r>
              <a:rPr lang="en-US" dirty="0" smtClean="0">
                <a:effectLst/>
                <a:latin typeface="Calibri" pitchFamily="34" charset="0"/>
              </a:rPr>
              <a:t> </a:t>
            </a:r>
            <a:r>
              <a:rPr lang="en-US" dirty="0" err="1" smtClean="0">
                <a:effectLst/>
                <a:latin typeface="Calibri" pitchFamily="34" charset="0"/>
              </a:rPr>
              <a:t>menyatakan</a:t>
            </a:r>
            <a:r>
              <a:rPr lang="en-US" dirty="0" smtClean="0">
                <a:effectLst/>
                <a:latin typeface="Calibri" pitchFamily="34" charset="0"/>
              </a:rPr>
              <a:t> </a:t>
            </a:r>
            <a:r>
              <a:rPr lang="en-US" dirty="0" err="1" smtClean="0">
                <a:effectLst/>
                <a:latin typeface="Calibri" pitchFamily="34" charset="0"/>
              </a:rPr>
              <a:t>bahwa</a:t>
            </a:r>
            <a:r>
              <a:rPr lang="en-US" dirty="0" smtClean="0">
                <a:effectLst/>
                <a:latin typeface="Calibri" pitchFamily="34" charset="0"/>
              </a:rPr>
              <a:t> </a:t>
            </a:r>
            <a:r>
              <a:rPr lang="en-US" dirty="0" err="1" smtClean="0">
                <a:effectLst/>
                <a:latin typeface="Calibri" pitchFamily="34" charset="0"/>
              </a:rPr>
              <a:t>inilah</a:t>
            </a:r>
            <a:r>
              <a:rPr lang="en-US" dirty="0" smtClean="0">
                <a:effectLst/>
                <a:latin typeface="Calibri" pitchFamily="34" charset="0"/>
              </a:rPr>
              <a:t> </a:t>
            </a:r>
            <a:r>
              <a:rPr lang="en-US" dirty="0" err="1" smtClean="0">
                <a:effectLst/>
                <a:latin typeface="Calibri" pitchFamily="34" charset="0"/>
              </a:rPr>
              <a:t>ayat</a:t>
            </a:r>
            <a:r>
              <a:rPr lang="en-US" dirty="0" smtClean="0">
                <a:effectLst/>
                <a:latin typeface="Calibri" pitchFamily="34" charset="0"/>
              </a:rPr>
              <a:t> Al Qur’an yang paling </a:t>
            </a:r>
            <a:r>
              <a:rPr lang="en-US" dirty="0" err="1" smtClean="0">
                <a:effectLst/>
                <a:latin typeface="Calibri" pitchFamily="34" charset="0"/>
              </a:rPr>
              <a:t>berat</a:t>
            </a:r>
            <a:r>
              <a:rPr lang="en-US" dirty="0" smtClean="0">
                <a:effectLst/>
                <a:latin typeface="Calibri" pitchFamily="34" charset="0"/>
              </a:rPr>
              <a:t> </a:t>
            </a:r>
            <a:r>
              <a:rPr lang="en-US" dirty="0" err="1" smtClean="0">
                <a:effectLst/>
                <a:latin typeface="Calibri" pitchFamily="34" charset="0"/>
              </a:rPr>
              <a:t>bagi</a:t>
            </a:r>
            <a:r>
              <a:rPr lang="en-US" dirty="0" smtClean="0">
                <a:effectLst/>
                <a:latin typeface="Calibri" pitchFamily="34" charset="0"/>
              </a:rPr>
              <a:t> </a:t>
            </a:r>
            <a:r>
              <a:rPr lang="en-US" dirty="0" err="1" smtClean="0">
                <a:effectLst/>
                <a:latin typeface="Calibri" pitchFamily="34" charset="0"/>
              </a:rPr>
              <a:t>mereka</a:t>
            </a:r>
            <a:r>
              <a:rPr lang="en-US" dirty="0" smtClean="0">
                <a:effectLst/>
                <a:latin typeface="Calibri" pitchFamily="34" charset="0"/>
              </a:rPr>
              <a:t>, </a:t>
            </a:r>
            <a:r>
              <a:rPr lang="en-US" dirty="0" err="1" smtClean="0">
                <a:effectLst/>
                <a:latin typeface="Calibri" pitchFamily="34" charset="0"/>
              </a:rPr>
              <a:t>sebagaimana</a:t>
            </a:r>
            <a:r>
              <a:rPr lang="en-US" dirty="0" smtClean="0">
                <a:effectLst/>
                <a:latin typeface="Calibri" pitchFamily="34" charset="0"/>
              </a:rPr>
              <a:t> </a:t>
            </a:r>
            <a:r>
              <a:rPr lang="en-US" dirty="0" err="1" smtClean="0">
                <a:effectLst/>
                <a:latin typeface="Calibri" pitchFamily="34" charset="0"/>
              </a:rPr>
              <a:t>diriwayatkan</a:t>
            </a:r>
            <a:r>
              <a:rPr lang="en-US" dirty="0" smtClean="0">
                <a:effectLst/>
                <a:latin typeface="Calibri" pitchFamily="34" charset="0"/>
              </a:rPr>
              <a:t>  </a:t>
            </a:r>
            <a:r>
              <a:rPr lang="en-US" dirty="0" err="1" smtClean="0">
                <a:effectLst/>
                <a:latin typeface="Calibri" pitchFamily="34" charset="0"/>
              </a:rPr>
              <a:t>oleh</a:t>
            </a:r>
            <a:r>
              <a:rPr lang="en-US" dirty="0" smtClean="0">
                <a:effectLst/>
                <a:latin typeface="Calibri" pitchFamily="34" charset="0"/>
              </a:rPr>
              <a:t> </a:t>
            </a:r>
            <a:r>
              <a:rPr lang="en-US" dirty="0" err="1" smtClean="0">
                <a:effectLst/>
                <a:latin typeface="Calibri" pitchFamily="34" charset="0"/>
              </a:rPr>
              <a:t>Ibnu</a:t>
            </a:r>
            <a:r>
              <a:rPr lang="en-US" dirty="0" smtClean="0">
                <a:effectLst/>
                <a:latin typeface="Calibri" pitchFamily="34" charset="0"/>
              </a:rPr>
              <a:t> </a:t>
            </a:r>
            <a:r>
              <a:rPr lang="en-US" dirty="0" err="1" smtClean="0">
                <a:effectLst/>
                <a:latin typeface="Calibri" pitchFamily="34" charset="0"/>
              </a:rPr>
              <a:t>Abi</a:t>
            </a:r>
            <a:r>
              <a:rPr lang="en-US" dirty="0" smtClean="0">
                <a:effectLst/>
                <a:latin typeface="Calibri" pitchFamily="34" charset="0"/>
              </a:rPr>
              <a:t> </a:t>
            </a:r>
            <a:r>
              <a:rPr lang="en-US" dirty="0" err="1" smtClean="0">
                <a:effectLst/>
                <a:latin typeface="Calibri" pitchFamily="34" charset="0"/>
              </a:rPr>
              <a:t>Hatim</a:t>
            </a:r>
            <a:r>
              <a:rPr lang="en-US" dirty="0" smtClean="0">
                <a:effectLst/>
                <a:latin typeface="Calibri" pitchFamily="34" charset="0"/>
              </a:rPr>
              <a:t> </a:t>
            </a:r>
            <a:r>
              <a:rPr lang="en-US" dirty="0" err="1" smtClean="0">
                <a:effectLst/>
                <a:latin typeface="Calibri" pitchFamily="34" charset="0"/>
              </a:rPr>
              <a:t>bahwa</a:t>
            </a:r>
            <a:r>
              <a:rPr lang="en-US" dirty="0" smtClean="0">
                <a:effectLst/>
                <a:latin typeface="Calibri" pitchFamily="34" charset="0"/>
              </a:rPr>
              <a:t> </a:t>
            </a:r>
            <a:r>
              <a:rPr lang="en-US" dirty="0" err="1" smtClean="0">
                <a:effectLst/>
                <a:latin typeface="Calibri" pitchFamily="34" charset="0"/>
              </a:rPr>
              <a:t>Aisyah</a:t>
            </a:r>
            <a:r>
              <a:rPr lang="en-US" dirty="0" smtClean="0">
                <a:effectLst/>
                <a:latin typeface="Calibri" pitchFamily="34" charset="0"/>
              </a:rPr>
              <a:t> </a:t>
            </a:r>
            <a:r>
              <a:rPr lang="en-US" dirty="0" err="1" smtClean="0">
                <a:effectLst/>
                <a:latin typeface="Calibri" pitchFamily="34" charset="0"/>
              </a:rPr>
              <a:t>mengatakan</a:t>
            </a:r>
            <a:r>
              <a:rPr lang="en-US" dirty="0" smtClean="0">
                <a:effectLst/>
                <a:latin typeface="Calibri" pitchFamily="34" charset="0"/>
              </a:rPr>
              <a:t> </a:t>
            </a:r>
            <a:r>
              <a:rPr lang="en-US" dirty="0" err="1" smtClean="0">
                <a:effectLst/>
                <a:latin typeface="Calibri" pitchFamily="34" charset="0"/>
              </a:rPr>
              <a:t>kepada</a:t>
            </a:r>
            <a:r>
              <a:rPr lang="en-US" dirty="0" smtClean="0">
                <a:effectLst/>
                <a:latin typeface="Calibri" pitchFamily="34" charset="0"/>
              </a:rPr>
              <a:t> </a:t>
            </a:r>
            <a:r>
              <a:rPr lang="en-US" dirty="0" err="1" smtClean="0">
                <a:effectLst/>
                <a:latin typeface="Calibri" pitchFamily="34" charset="0"/>
              </a:rPr>
              <a:t>Rasulullah</a:t>
            </a:r>
            <a:r>
              <a:rPr lang="en-US" dirty="0" smtClean="0">
                <a:effectLst/>
                <a:latin typeface="Calibri" pitchFamily="34" charset="0"/>
              </a:rPr>
              <a:t> </a:t>
            </a:r>
            <a:r>
              <a:rPr lang="en-US" dirty="0" err="1" smtClean="0">
                <a:effectLst/>
                <a:latin typeface="Calibri" pitchFamily="34" charset="0"/>
              </a:rPr>
              <a:t>Shollallohu</a:t>
            </a:r>
            <a:r>
              <a:rPr lang="en-US" dirty="0" smtClean="0">
                <a:effectLst/>
                <a:latin typeface="Calibri" pitchFamily="34" charset="0"/>
              </a:rPr>
              <a:t> '</a:t>
            </a:r>
            <a:r>
              <a:rPr lang="en-US" dirty="0" err="1" smtClean="0">
                <a:effectLst/>
                <a:latin typeface="Calibri" pitchFamily="34" charset="0"/>
              </a:rPr>
              <a:t>alaihi</a:t>
            </a:r>
            <a:r>
              <a:rPr lang="en-US" dirty="0" smtClean="0">
                <a:effectLst/>
                <a:latin typeface="Calibri" pitchFamily="34" charset="0"/>
              </a:rPr>
              <a:t> </a:t>
            </a:r>
            <a:r>
              <a:rPr lang="en-US" dirty="0" err="1" smtClean="0">
                <a:effectLst/>
                <a:latin typeface="Calibri" pitchFamily="34" charset="0"/>
              </a:rPr>
              <a:t>wasallam</a:t>
            </a:r>
            <a:r>
              <a:rPr lang="en-US" dirty="0" smtClean="0">
                <a:effectLst/>
                <a:latin typeface="Calibri" pitchFamily="34" charset="0"/>
              </a:rPr>
              <a:t> </a:t>
            </a:r>
            <a:r>
              <a:rPr lang="en-US" dirty="0" err="1" smtClean="0">
                <a:effectLst/>
                <a:latin typeface="Calibri" pitchFamily="34" charset="0"/>
              </a:rPr>
              <a:t>bahwa</a:t>
            </a:r>
            <a:r>
              <a:rPr lang="en-US" dirty="0" smtClean="0">
                <a:effectLst/>
                <a:latin typeface="Calibri" pitchFamily="34" charset="0"/>
              </a:rPr>
              <a:t> </a:t>
            </a:r>
            <a:r>
              <a:rPr lang="en-US" dirty="0" err="1" smtClean="0">
                <a:effectLst/>
                <a:latin typeface="Calibri" pitchFamily="34" charset="0"/>
              </a:rPr>
              <a:t>inilah</a:t>
            </a:r>
            <a:r>
              <a:rPr lang="en-US" dirty="0" smtClean="0">
                <a:effectLst/>
                <a:latin typeface="Calibri" pitchFamily="34" charset="0"/>
              </a:rPr>
              <a:t> </a:t>
            </a:r>
            <a:r>
              <a:rPr lang="en-US" dirty="0" err="1" smtClean="0">
                <a:effectLst/>
                <a:latin typeface="Calibri" pitchFamily="34" charset="0"/>
              </a:rPr>
              <a:t>ayat</a:t>
            </a:r>
            <a:r>
              <a:rPr lang="en-US" dirty="0" smtClean="0">
                <a:effectLst/>
                <a:latin typeface="Calibri" pitchFamily="34" charset="0"/>
              </a:rPr>
              <a:t> Al Qur’an yang </a:t>
            </a:r>
            <a:r>
              <a:rPr lang="en-US" dirty="0" err="1" smtClean="0">
                <a:effectLst/>
                <a:latin typeface="Calibri" pitchFamily="34" charset="0"/>
              </a:rPr>
              <a:t>terasa</a:t>
            </a:r>
            <a:r>
              <a:rPr lang="en-US" dirty="0" smtClean="0">
                <a:effectLst/>
                <a:latin typeface="Calibri" pitchFamily="34" charset="0"/>
              </a:rPr>
              <a:t> paling </a:t>
            </a:r>
            <a:r>
              <a:rPr lang="en-US" dirty="0" err="1" smtClean="0">
                <a:effectLst/>
                <a:latin typeface="Calibri" pitchFamily="34" charset="0"/>
              </a:rPr>
              <a:t>berat</a:t>
            </a:r>
            <a:r>
              <a:rPr lang="en-US" dirty="0" smtClean="0">
                <a:effectLst/>
                <a:latin typeface="Calibri" pitchFamily="34" charset="0"/>
              </a:rPr>
              <a:t> </a:t>
            </a:r>
            <a:r>
              <a:rPr lang="en-US" dirty="0" err="1" smtClean="0">
                <a:effectLst/>
                <a:latin typeface="Calibri" pitchFamily="34" charset="0"/>
              </a:rPr>
              <a:t>bagi</a:t>
            </a:r>
            <a:r>
              <a:rPr lang="en-US" dirty="0" smtClean="0">
                <a:effectLst/>
                <a:latin typeface="Calibri" pitchFamily="34" charset="0"/>
              </a:rPr>
              <a:t> </a:t>
            </a:r>
            <a:r>
              <a:rPr lang="en-US" dirty="0" err="1" smtClean="0">
                <a:effectLst/>
                <a:latin typeface="Calibri" pitchFamily="34" charset="0"/>
              </a:rPr>
              <a:t>dirinya</a:t>
            </a:r>
            <a:r>
              <a:rPr lang="en-US" dirty="0" smtClean="0">
                <a:effectLst/>
                <a:latin typeface="Calibri" pitchFamily="34" charset="0"/>
              </a:rPr>
              <a:t>. </a:t>
            </a:r>
          </a:p>
          <a:p>
            <a:pPr marL="0" indent="0" algn="just">
              <a:buNone/>
            </a:pPr>
            <a:r>
              <a:rPr lang="en-US" dirty="0" smtClean="0">
                <a:effectLst/>
                <a:latin typeface="Calibri" pitchFamily="34" charset="0"/>
              </a:rPr>
              <a:t>  </a:t>
            </a:r>
          </a:p>
          <a:p>
            <a:pPr marL="0" indent="0" algn="r">
              <a:buNone/>
            </a:pPr>
            <a:r>
              <a:rPr lang="en-US" dirty="0" err="1" smtClean="0">
                <a:solidFill>
                  <a:srgbClr val="FFFF00"/>
                </a:solidFill>
                <a:effectLst/>
                <a:latin typeface="Calibri" pitchFamily="34" charset="0"/>
              </a:rPr>
              <a:t>Tafsir</a:t>
            </a:r>
            <a:r>
              <a:rPr lang="en-US" dirty="0" smtClean="0">
                <a:solidFill>
                  <a:srgbClr val="FFFF00"/>
                </a:solidFill>
                <a:effectLst/>
                <a:latin typeface="Calibri" pitchFamily="34" charset="0"/>
              </a:rPr>
              <a:t> </a:t>
            </a:r>
            <a:r>
              <a:rPr lang="en-US" dirty="0" err="1" smtClean="0">
                <a:solidFill>
                  <a:srgbClr val="FFFF00"/>
                </a:solidFill>
                <a:effectLst/>
                <a:latin typeface="Calibri" pitchFamily="34" charset="0"/>
              </a:rPr>
              <a:t>Ibnu</a:t>
            </a:r>
            <a:r>
              <a:rPr lang="en-US" dirty="0" smtClean="0">
                <a:solidFill>
                  <a:srgbClr val="FFFF00"/>
                </a:solidFill>
                <a:effectLst/>
                <a:latin typeface="Calibri" pitchFamily="34" charset="0"/>
              </a:rPr>
              <a:t> </a:t>
            </a:r>
            <a:r>
              <a:rPr lang="en-US" dirty="0" err="1" smtClean="0">
                <a:solidFill>
                  <a:srgbClr val="FFFF00"/>
                </a:solidFill>
                <a:effectLst/>
                <a:latin typeface="Calibri" pitchFamily="34" charset="0"/>
              </a:rPr>
              <a:t>Katsir</a:t>
            </a:r>
            <a:r>
              <a:rPr lang="en-US" dirty="0" smtClean="0">
                <a:solidFill>
                  <a:srgbClr val="FFFF00"/>
                </a:solidFill>
                <a:effectLst/>
                <a:latin typeface="Calibri" pitchFamily="34" charset="0"/>
              </a:rPr>
              <a:t> </a:t>
            </a:r>
            <a:r>
              <a:rPr lang="en-US" dirty="0" err="1" smtClean="0">
                <a:solidFill>
                  <a:srgbClr val="FFFF00"/>
                </a:solidFill>
                <a:effectLst/>
                <a:latin typeface="Calibri" pitchFamily="34" charset="0"/>
              </a:rPr>
              <a:t>Juz</a:t>
            </a:r>
            <a:r>
              <a:rPr lang="en-US" dirty="0" smtClean="0">
                <a:solidFill>
                  <a:srgbClr val="FFFF00"/>
                </a:solidFill>
                <a:effectLst/>
                <a:latin typeface="Calibri" pitchFamily="34" charset="0"/>
              </a:rPr>
              <a:t> 1 </a:t>
            </a:r>
            <a:r>
              <a:rPr lang="en-US" dirty="0" err="1" smtClean="0">
                <a:solidFill>
                  <a:srgbClr val="FFFF00"/>
                </a:solidFill>
                <a:effectLst/>
                <a:latin typeface="Calibri" pitchFamily="34" charset="0"/>
              </a:rPr>
              <a:t>hal</a:t>
            </a:r>
            <a:r>
              <a:rPr lang="en-US" dirty="0" smtClean="0">
                <a:solidFill>
                  <a:srgbClr val="FFFF00"/>
                </a:solidFill>
                <a:effectLst/>
                <a:latin typeface="Calibri" pitchFamily="34" charset="0"/>
              </a:rPr>
              <a:t> 558</a:t>
            </a:r>
            <a:endParaRPr lang="en-US" dirty="0">
              <a:solidFill>
                <a:srgbClr val="FFFF00"/>
              </a:solidFill>
              <a:effectLst/>
              <a:latin typeface="Calibri" pitchFamily="34"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228600" y="304800"/>
            <a:ext cx="8686800" cy="6324600"/>
          </a:xfrm>
        </p:spPr>
        <p:txBody>
          <a:bodyPr/>
          <a:lstStyle/>
          <a:p>
            <a:pPr marL="0" indent="0" algn="just" rtl="1">
              <a:lnSpc>
                <a:spcPct val="90000"/>
              </a:lnSpc>
              <a:buNone/>
            </a:pPr>
            <a:r>
              <a:rPr lang="ar-SA" sz="4800" dirty="0" smtClean="0">
                <a:solidFill>
                  <a:srgbClr val="FFFF00"/>
                </a:solidFill>
                <a:effectLst/>
                <a:cs typeface="Traditional Arabic" pitchFamily="2" charset="-78"/>
              </a:rPr>
              <a:t>عَنِ النَّبِىِّ - صلى الله عليه وسلم - أَنَّهُ قَالَ « </a:t>
            </a:r>
            <a:r>
              <a:rPr lang="ar-SA" sz="6000" dirty="0" smtClean="0">
                <a:effectLst/>
                <a:cs typeface="Traditional Arabic" pitchFamily="2" charset="-78"/>
              </a:rPr>
              <a:t>إِنَّ اللَّهَ يَغَارُ وَغَيْرَةُ اللَّهِ أَنْ يَأْتِىَ الْمُؤْمِنُ مَا حَرَّمَ اللَّهُ</a:t>
            </a:r>
            <a:r>
              <a:rPr lang="ar-SA" sz="4800" dirty="0" smtClean="0">
                <a:solidFill>
                  <a:srgbClr val="FFFF00"/>
                </a:solidFill>
                <a:effectLst/>
                <a:cs typeface="Traditional Arabic" pitchFamily="2" charset="-78"/>
              </a:rPr>
              <a:t>»</a:t>
            </a:r>
            <a:r>
              <a:rPr lang="en-US" sz="4800" dirty="0" smtClean="0">
                <a:solidFill>
                  <a:srgbClr val="FFFF00"/>
                </a:solidFill>
                <a:effectLst/>
                <a:cs typeface="Traditional Arabic" pitchFamily="2" charset="-78"/>
              </a:rPr>
              <a:t> </a:t>
            </a:r>
            <a:r>
              <a:rPr lang="ar-SA" dirty="0" smtClean="0">
                <a:solidFill>
                  <a:srgbClr val="FFFF00"/>
                </a:solidFill>
                <a:effectLst/>
                <a:cs typeface="Traditional Arabic" pitchFamily="2" charset="-78"/>
              </a:rPr>
              <a:t>صحيح البخارى - (ج 17 / ص 352</a:t>
            </a:r>
            <a:r>
              <a:rPr lang="ar-SA" dirty="0" smtClean="0">
                <a:solidFill>
                  <a:srgbClr val="FFFF00"/>
                </a:solidFill>
                <a:effectLst/>
                <a:cs typeface="Traditional Arabic" pitchFamily="2" charset="-78"/>
              </a:rPr>
              <a:t>)</a:t>
            </a:r>
          </a:p>
          <a:p>
            <a:pPr marL="0" indent="0" algn="just">
              <a:buNone/>
            </a:pPr>
            <a:r>
              <a:rPr lang="en-GB" dirty="0" smtClean="0">
                <a:solidFill>
                  <a:srgbClr val="FFFF00"/>
                </a:solidFill>
                <a:effectLst/>
                <a:latin typeface="Calibri" pitchFamily="34" charset="0"/>
              </a:rPr>
              <a:t>Rasulullah Shollallohu ‘alaihi wasallam bersabda :</a:t>
            </a:r>
          </a:p>
          <a:p>
            <a:pPr marL="0" indent="0" algn="just">
              <a:buNone/>
            </a:pPr>
            <a:r>
              <a:rPr lang="en-GB" i="1" dirty="0" smtClean="0">
                <a:effectLst/>
                <a:latin typeface="Calibri" pitchFamily="34" charset="0"/>
              </a:rPr>
              <a:t>“Sesungguhnya Allah Maha Pencemburu, dan cemburunya Allah adalah di saat seorang mukmin melanggar yang diharamkan-Nya” </a:t>
            </a:r>
            <a:r>
              <a:rPr lang="en-GB" b="1" dirty="0" smtClean="0">
                <a:effectLst/>
                <a:latin typeface="Calibri" pitchFamily="34" charset="0"/>
              </a:rPr>
              <a:t> </a:t>
            </a:r>
            <a:r>
              <a:rPr lang="en-GB" b="1" dirty="0" smtClean="0">
                <a:solidFill>
                  <a:srgbClr val="00FFFF"/>
                </a:solidFill>
                <a:effectLst/>
                <a:latin typeface="Calibri" pitchFamily="34" charset="0"/>
              </a:rPr>
              <a:t>(HR Bukhari)</a:t>
            </a:r>
            <a:r>
              <a:rPr lang="en-GB" i="1" dirty="0" smtClean="0">
                <a:solidFill>
                  <a:srgbClr val="00FFFF"/>
                </a:solidFill>
                <a:effectLst/>
                <a:latin typeface="Calibri" pitchFamily="34" charset="0"/>
              </a:rPr>
              <a:t> </a:t>
            </a:r>
            <a:endParaRPr lang="en-US" i="1" dirty="0" smtClean="0">
              <a:solidFill>
                <a:srgbClr val="00FFFF"/>
              </a:solidFill>
              <a:effectLst/>
              <a:latin typeface="Calibri" pitchFamily="34" charset="0"/>
            </a:endParaRPr>
          </a:p>
          <a:p>
            <a:pPr marL="0" indent="0" algn="just">
              <a:lnSpc>
                <a:spcPct val="90000"/>
              </a:lnSpc>
              <a:buNone/>
            </a:pPr>
            <a:endParaRPr lang="ar-SA" sz="4800" dirty="0" smtClean="0">
              <a:solidFill>
                <a:srgbClr val="FFFF00"/>
              </a:solidFill>
              <a:effectLst/>
              <a:cs typeface="Traditional Arabic" pitchFamily="2" charset="-78"/>
            </a:endParaRPr>
          </a:p>
          <a:p>
            <a:pPr marL="0" indent="0" algn="just" rtl="1">
              <a:lnSpc>
                <a:spcPct val="90000"/>
              </a:lnSpc>
              <a:buNone/>
            </a:pPr>
            <a:endParaRPr lang="en-US" sz="4800" dirty="0">
              <a:solidFill>
                <a:srgbClr val="FFFF00"/>
              </a:solidFill>
              <a:effectLst/>
              <a:cs typeface="Traditional Arabic"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p:cTn id="7" dur="1000" fill="hold"/>
                                        <p:tgtEl>
                                          <p:spTgt spid="9219">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9219">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9219">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9219">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9219">
                                            <p:txEl>
                                              <p:pRg st="1" end="1"/>
                                            </p:txEl>
                                          </p:spTgt>
                                        </p:tgtEl>
                                        <p:attrNameLst>
                                          <p:attrName>style.visibility</p:attrName>
                                        </p:attrNameLst>
                                      </p:cBhvr>
                                      <p:to>
                                        <p:strVal val="visible"/>
                                      </p:to>
                                    </p:set>
                                    <p:anim calcmode="lin" valueType="num">
                                      <p:cBhvr>
                                        <p:cTn id="15" dur="1000" fill="hold"/>
                                        <p:tgtEl>
                                          <p:spTgt spid="9219">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9219">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9219">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9219">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9219">
                                            <p:txEl>
                                              <p:pRg st="2" end="2"/>
                                            </p:txEl>
                                          </p:spTgt>
                                        </p:tgtEl>
                                        <p:attrNameLst>
                                          <p:attrName>style.visibility</p:attrName>
                                        </p:attrNameLst>
                                      </p:cBhvr>
                                      <p:to>
                                        <p:strVal val="visible"/>
                                      </p:to>
                                    </p:set>
                                    <p:anim calcmode="lin" valueType="num">
                                      <p:cBhvr>
                                        <p:cTn id="23" dur="1000" fill="hold"/>
                                        <p:tgtEl>
                                          <p:spTgt spid="9219">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9219">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9219">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9219">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381000" y="304800"/>
            <a:ext cx="8534400" cy="6324600"/>
          </a:xfrm>
        </p:spPr>
        <p:txBody>
          <a:bodyPr/>
          <a:lstStyle/>
          <a:p>
            <a:pPr marL="0" indent="0" algn="just" rtl="1">
              <a:lnSpc>
                <a:spcPct val="90000"/>
              </a:lnSpc>
              <a:buNone/>
            </a:pPr>
            <a:r>
              <a:rPr lang="ar-SA" sz="6600" dirty="0" smtClean="0">
                <a:solidFill>
                  <a:srgbClr val="FFFF00"/>
                </a:solidFill>
                <a:effectLst/>
                <a:cs typeface="Traditional Arabic" pitchFamily="2" charset="-78"/>
              </a:rPr>
              <a:t>وَلَقَدْ صَدَقَكُمُ اللَّهُ وَعْدَهُ إِذْ تَحُسُّونَهُمْ بِإِذْنِهِ حَتَّى إِذَا فَشِلْتُمْ وَتَنَازَعْتُمْ فِي الْأَمْرِ وَعَصَيْتُمْ مِنْ بَعْدِ مَا أَرَاكُمْ مَا تُحِبُّونَ مِنْكُمْ مَنْ يُرِيدُ الدُّنْيَا وَمِنْكُمْ مَنْ يُرِيدُ الْآَخِرَةَ ثُمَّ صَرَفَكُمْ عَنْهُمْ لِيَبْتَلِيَكُمْ وَلَقَدْ عَفَا عَنْكُمْ وَاللَّهُ ذُو فَضْلٍ عَلَى الْمُؤْمِنِينَ</a:t>
            </a:r>
            <a:endParaRPr lang="en-US" sz="6000" i="1" dirty="0">
              <a:solidFill>
                <a:srgbClr val="FFFF00"/>
              </a:solidFill>
              <a:effectLst/>
              <a:cs typeface="Traditional Arabic"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024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024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304800" y="304800"/>
            <a:ext cx="8534400" cy="5867400"/>
          </a:xfrm>
        </p:spPr>
        <p:txBody>
          <a:bodyPr/>
          <a:lstStyle/>
          <a:p>
            <a:pPr marL="0" indent="0" algn="ctr">
              <a:buNone/>
            </a:pPr>
            <a:r>
              <a:rPr lang="en-US" i="1" dirty="0" smtClean="0">
                <a:effectLst>
                  <a:outerShdw blurRad="38100" dist="38100" dir="2700000" algn="tl">
                    <a:srgbClr val="000000">
                      <a:alpha val="43137"/>
                    </a:srgbClr>
                  </a:outerShdw>
                </a:effectLst>
                <a:latin typeface="Calibri" pitchFamily="34" charset="0"/>
              </a:rPr>
              <a:t>“Dan sesungguhnya Allah telah memenuhi janji-Nya kepada kamu, ketika kamu membunuh mereka dengan izin-Nya sampai pada </a:t>
            </a:r>
            <a:r>
              <a:rPr lang="en-US" i="1" dirty="0" smtClean="0">
                <a:effectLst>
                  <a:outerShdw blurRad="38100" dist="38100" dir="2700000" algn="tl">
                    <a:srgbClr val="000000">
                      <a:alpha val="43137"/>
                    </a:srgbClr>
                  </a:outerShdw>
                </a:effectLst>
                <a:latin typeface="Calibri" pitchFamily="34" charset="0"/>
              </a:rPr>
              <a:t>saat </a:t>
            </a:r>
            <a:r>
              <a:rPr lang="en-US" i="1" dirty="0" smtClean="0">
                <a:effectLst>
                  <a:outerShdw blurRad="38100" dist="38100" dir="2700000" algn="tl">
                    <a:srgbClr val="000000">
                      <a:alpha val="43137"/>
                    </a:srgbClr>
                  </a:outerShdw>
                </a:effectLst>
                <a:latin typeface="Calibri" pitchFamily="34" charset="0"/>
              </a:rPr>
              <a:t>kamu lemah dan berselisih dalam urusan itu (agar tetap pada posisi mereka) dan mendurhakai perintah (Rasul) sesudah Allah memperlihatkan kepadamu apa yang kamu sukai (harta rampasan perang). </a:t>
            </a:r>
            <a:r>
              <a:rPr lang="en-US" i="1" dirty="0" smtClean="0">
                <a:effectLst>
                  <a:outerShdw blurRad="38100" dist="38100" dir="2700000" algn="tl">
                    <a:srgbClr val="000000">
                      <a:alpha val="43137"/>
                    </a:srgbClr>
                  </a:outerShdw>
                </a:effectLst>
                <a:latin typeface="Calibri" pitchFamily="34" charset="0"/>
              </a:rPr>
              <a:t>Di antaramu ada orang yang menghendaki dunia dan di antara kamu ada orang yang menghendaki </a:t>
            </a:r>
            <a:r>
              <a:rPr lang="en-US" i="1" dirty="0" smtClean="0">
                <a:effectLst>
                  <a:outerShdw blurRad="38100" dist="38100" dir="2700000" algn="tl">
                    <a:srgbClr val="000000">
                      <a:alpha val="43137"/>
                    </a:srgbClr>
                  </a:outerShdw>
                </a:effectLst>
                <a:latin typeface="Calibri" pitchFamily="34" charset="0"/>
              </a:rPr>
              <a:t>akhirat”. </a:t>
            </a:r>
            <a:endParaRPr lang="en-US" dirty="0">
              <a:effectLst>
                <a:outerShdw blurRad="38100" dist="38100" dir="2700000" algn="tl">
                  <a:srgbClr val="000000">
                    <a:alpha val="43137"/>
                  </a:srgbClr>
                </a:outerShdw>
              </a:effectLst>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024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024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304800" y="304800"/>
            <a:ext cx="8534400" cy="5867400"/>
          </a:xfrm>
        </p:spPr>
        <p:txBody>
          <a:bodyPr/>
          <a:lstStyle/>
          <a:p>
            <a:pPr marL="0" indent="0" algn="ctr">
              <a:buNone/>
            </a:pPr>
            <a:r>
              <a:rPr lang="en-US" i="1" dirty="0" smtClean="0">
                <a:effectLst>
                  <a:outerShdw blurRad="38100" dist="38100" dir="2700000" algn="tl">
                    <a:srgbClr val="000000">
                      <a:alpha val="43137"/>
                    </a:srgbClr>
                  </a:outerShdw>
                </a:effectLst>
                <a:latin typeface="Calibri" pitchFamily="34" charset="0"/>
              </a:rPr>
              <a:t>“Kemudian </a:t>
            </a:r>
            <a:r>
              <a:rPr lang="en-US" i="1" dirty="0" smtClean="0">
                <a:effectLst>
                  <a:outerShdw blurRad="38100" dist="38100" dir="2700000" algn="tl">
                    <a:srgbClr val="000000">
                      <a:alpha val="43137"/>
                    </a:srgbClr>
                  </a:outerShdw>
                </a:effectLst>
                <a:latin typeface="Calibri" pitchFamily="34" charset="0"/>
              </a:rPr>
              <a:t>Allah memalingkan kamu dari mereka</a:t>
            </a:r>
            <a:r>
              <a:rPr lang="en-US" b="1" i="1" baseline="30000" dirty="0" smtClean="0">
                <a:effectLst>
                  <a:outerShdw blurRad="38100" dist="38100" dir="2700000" algn="tl">
                    <a:srgbClr val="000000">
                      <a:alpha val="43137"/>
                    </a:srgbClr>
                  </a:outerShdw>
                </a:effectLst>
                <a:latin typeface="Calibri" pitchFamily="34" charset="0"/>
              </a:rPr>
              <a:t> </a:t>
            </a:r>
            <a:r>
              <a:rPr lang="en-US" dirty="0" smtClean="0">
                <a:effectLst>
                  <a:outerShdw blurRad="38100" dist="38100" dir="2700000" algn="tl">
                    <a:srgbClr val="000000">
                      <a:alpha val="43137"/>
                    </a:srgbClr>
                  </a:outerShdw>
                </a:effectLst>
                <a:latin typeface="Calibri" pitchFamily="34" charset="0"/>
              </a:rPr>
              <a:t>(Maksudnya: kaum muslimin tidak berhasil mengalahkan mereka)</a:t>
            </a:r>
            <a:r>
              <a:rPr lang="en-US" i="1" dirty="0" smtClean="0">
                <a:effectLst>
                  <a:outerShdw blurRad="38100" dist="38100" dir="2700000" algn="tl">
                    <a:srgbClr val="000000">
                      <a:alpha val="43137"/>
                    </a:srgbClr>
                  </a:outerShdw>
                </a:effectLst>
                <a:latin typeface="Calibri" pitchFamily="34" charset="0"/>
              </a:rPr>
              <a:t> untuk menguji kamu, dan sesunguhnya Allah telah memaafkan kamu. Dan Allah mempunyai karunia (yang dilimpahkan) atas orang orang yang beriman”. </a:t>
            </a:r>
            <a:endParaRPr lang="en-US" i="1" dirty="0" smtClean="0">
              <a:effectLst>
                <a:outerShdw blurRad="38100" dist="38100" dir="2700000" algn="tl">
                  <a:srgbClr val="000000">
                    <a:alpha val="43137"/>
                  </a:srgbClr>
                </a:outerShdw>
              </a:effectLst>
              <a:latin typeface="Calibri" pitchFamily="34" charset="0"/>
            </a:endParaRPr>
          </a:p>
          <a:p>
            <a:pPr marL="0" indent="0" algn="ctr">
              <a:buNone/>
            </a:pPr>
            <a:r>
              <a:rPr lang="en-US" b="1" dirty="0" smtClean="0">
                <a:solidFill>
                  <a:srgbClr val="00FFFF"/>
                </a:solidFill>
                <a:effectLst>
                  <a:outerShdw blurRad="38100" dist="38100" dir="2700000" algn="tl">
                    <a:srgbClr val="000000">
                      <a:alpha val="43137"/>
                    </a:srgbClr>
                  </a:outerShdw>
                </a:effectLst>
                <a:latin typeface="Calibri" pitchFamily="34" charset="0"/>
              </a:rPr>
              <a:t>(</a:t>
            </a:r>
            <a:r>
              <a:rPr lang="en-US" b="1" dirty="0" smtClean="0">
                <a:solidFill>
                  <a:srgbClr val="00FFFF"/>
                </a:solidFill>
                <a:effectLst>
                  <a:outerShdw blurRad="38100" dist="38100" dir="2700000" algn="tl">
                    <a:srgbClr val="000000">
                      <a:alpha val="43137"/>
                    </a:srgbClr>
                  </a:outerShdw>
                </a:effectLst>
                <a:latin typeface="Calibri" pitchFamily="34" charset="0"/>
              </a:rPr>
              <a:t>QS Ali Imran 152)</a:t>
            </a:r>
            <a:endParaRPr lang="en-US" dirty="0" smtClean="0">
              <a:solidFill>
                <a:srgbClr val="00FFFF"/>
              </a:solidFill>
              <a:effectLst>
                <a:outerShdw blurRad="38100" dist="38100" dir="2700000" algn="tl">
                  <a:srgbClr val="000000">
                    <a:alpha val="43137"/>
                  </a:srgbClr>
                </a:outerShdw>
              </a:effectLst>
              <a:latin typeface="Calibri" pitchFamily="34" charset="0"/>
            </a:endParaRPr>
          </a:p>
          <a:p>
            <a:pPr marL="0" indent="0" algn="just">
              <a:buNone/>
            </a:pPr>
            <a:endParaRPr lang="en-US" dirty="0">
              <a:effectLst>
                <a:outerShdw blurRad="38100" dist="38100" dir="2700000" algn="tl">
                  <a:srgbClr val="000000">
                    <a:alpha val="43137"/>
                  </a:srgbClr>
                </a:outerShdw>
              </a:effectLst>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024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024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10243">
                                            <p:txEl>
                                              <p:pRg st="1" end="1"/>
                                            </p:txEl>
                                          </p:spTgt>
                                        </p:tgtEl>
                                        <p:attrNameLst>
                                          <p:attrName>style.visibility</p:attrName>
                                        </p:attrNameLst>
                                      </p:cBhvr>
                                      <p:to>
                                        <p:strVal val="visible"/>
                                      </p:to>
                                    </p:set>
                                    <p:anim calcmode="lin" valueType="num">
                                      <p:cBhvr>
                                        <p:cTn id="15" dur="1000" fill="hold"/>
                                        <p:tgtEl>
                                          <p:spTgt spid="1024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1024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1024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1024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76200" y="228600"/>
            <a:ext cx="8991600" cy="6248400"/>
          </a:xfrm>
        </p:spPr>
        <p:txBody>
          <a:bodyPr/>
          <a:lstStyle/>
          <a:p>
            <a:pPr marL="0" indent="0" algn="just">
              <a:buNone/>
            </a:pPr>
            <a:r>
              <a:rPr lang="en-US" dirty="0" err="1" smtClean="0">
                <a:effectLst/>
                <a:latin typeface="Calibri" pitchFamily="34" charset="0"/>
              </a:rPr>
              <a:t>Seseorang</a:t>
            </a:r>
            <a:r>
              <a:rPr lang="en-US" dirty="0" smtClean="0">
                <a:effectLst/>
                <a:latin typeface="Calibri" pitchFamily="34" charset="0"/>
              </a:rPr>
              <a:t> </a:t>
            </a:r>
            <a:r>
              <a:rPr lang="en-US" dirty="0" err="1" smtClean="0">
                <a:effectLst/>
                <a:latin typeface="Calibri" pitchFamily="34" charset="0"/>
              </a:rPr>
              <a:t>bertanya</a:t>
            </a:r>
            <a:r>
              <a:rPr lang="en-US" dirty="0" smtClean="0">
                <a:effectLst/>
                <a:latin typeface="Calibri" pitchFamily="34" charset="0"/>
              </a:rPr>
              <a:t> </a:t>
            </a:r>
            <a:r>
              <a:rPr lang="en-US" dirty="0" err="1" smtClean="0">
                <a:solidFill>
                  <a:srgbClr val="FFFF00"/>
                </a:solidFill>
                <a:effectLst/>
                <a:latin typeface="Calibri" pitchFamily="34" charset="0"/>
              </a:rPr>
              <a:t>kepada</a:t>
            </a:r>
            <a:r>
              <a:rPr lang="en-US" dirty="0" smtClean="0">
                <a:solidFill>
                  <a:srgbClr val="FFFF00"/>
                </a:solidFill>
                <a:effectLst/>
                <a:latin typeface="Calibri" pitchFamily="34" charset="0"/>
              </a:rPr>
              <a:t> </a:t>
            </a:r>
            <a:r>
              <a:rPr lang="en-US" b="1" dirty="0" smtClean="0">
                <a:solidFill>
                  <a:srgbClr val="FFFF00"/>
                </a:solidFill>
                <a:effectLst/>
                <a:latin typeface="Calibri" pitchFamily="34" charset="0"/>
              </a:rPr>
              <a:t>Imam </a:t>
            </a:r>
            <a:r>
              <a:rPr lang="en-US" b="1" dirty="0" err="1" smtClean="0">
                <a:solidFill>
                  <a:srgbClr val="FFFF00"/>
                </a:solidFill>
                <a:effectLst/>
                <a:latin typeface="Calibri" pitchFamily="34" charset="0"/>
              </a:rPr>
              <a:t>Hasan</a:t>
            </a:r>
            <a:r>
              <a:rPr lang="en-US" b="1" dirty="0" smtClean="0">
                <a:solidFill>
                  <a:srgbClr val="FFFF00"/>
                </a:solidFill>
                <a:effectLst/>
                <a:latin typeface="Calibri" pitchFamily="34" charset="0"/>
              </a:rPr>
              <a:t> Al </a:t>
            </a:r>
            <a:r>
              <a:rPr lang="en-US" b="1" dirty="0" err="1" smtClean="0">
                <a:solidFill>
                  <a:srgbClr val="FFFF00"/>
                </a:solidFill>
                <a:effectLst/>
                <a:latin typeface="Calibri" pitchFamily="34" charset="0"/>
              </a:rPr>
              <a:t>Bashri</a:t>
            </a:r>
            <a:r>
              <a:rPr lang="en-US" dirty="0" smtClean="0">
                <a:effectLst/>
                <a:latin typeface="Calibri" pitchFamily="34" charset="0"/>
              </a:rPr>
              <a:t> :</a:t>
            </a:r>
          </a:p>
          <a:p>
            <a:pPr marL="0" indent="0" algn="just">
              <a:buNone/>
            </a:pPr>
            <a:r>
              <a:rPr lang="en-US" i="1" dirty="0" smtClean="0">
                <a:effectLst/>
                <a:latin typeface="Calibri" pitchFamily="34" charset="0"/>
              </a:rPr>
              <a:t>“</a:t>
            </a:r>
            <a:r>
              <a:rPr lang="en-US" i="1" dirty="0" smtClean="0">
                <a:effectLst/>
                <a:latin typeface="Calibri" pitchFamily="34" charset="0"/>
              </a:rPr>
              <a:t>Bagaimana mungkin Allah memaafkan mereka, sedangkan perbuatan mereka telah mengakibatkan gugurnya 70 orang shahabat ?”. </a:t>
            </a:r>
            <a:r>
              <a:rPr lang="en-US" dirty="0" err="1" smtClean="0">
                <a:effectLst/>
                <a:latin typeface="Calibri" pitchFamily="34" charset="0"/>
              </a:rPr>
              <a:t>Beliau</a:t>
            </a:r>
            <a:r>
              <a:rPr lang="en-US" dirty="0" smtClean="0">
                <a:effectLst/>
                <a:latin typeface="Calibri" pitchFamily="34" charset="0"/>
              </a:rPr>
              <a:t> </a:t>
            </a:r>
            <a:r>
              <a:rPr lang="en-US" dirty="0" err="1" smtClean="0">
                <a:effectLst/>
                <a:latin typeface="Calibri" pitchFamily="34" charset="0"/>
              </a:rPr>
              <a:t>menjawab</a:t>
            </a:r>
            <a:r>
              <a:rPr lang="en-US" dirty="0" smtClean="0">
                <a:effectLst/>
                <a:latin typeface="Calibri" pitchFamily="34" charset="0"/>
              </a:rPr>
              <a:t> : “</a:t>
            </a:r>
            <a:r>
              <a:rPr lang="en-US" i="1" dirty="0" err="1" smtClean="0">
                <a:effectLst/>
                <a:latin typeface="Calibri" pitchFamily="34" charset="0"/>
              </a:rPr>
              <a:t>Kalau</a:t>
            </a:r>
            <a:r>
              <a:rPr lang="en-US" i="1" dirty="0" smtClean="0">
                <a:effectLst/>
                <a:latin typeface="Calibri" pitchFamily="34" charset="0"/>
              </a:rPr>
              <a:t> </a:t>
            </a:r>
            <a:r>
              <a:rPr lang="en-US" i="1" dirty="0" err="1" smtClean="0">
                <a:effectLst/>
                <a:latin typeface="Calibri" pitchFamily="34" charset="0"/>
              </a:rPr>
              <a:t>bukan</a:t>
            </a:r>
            <a:r>
              <a:rPr lang="en-US" i="1" dirty="0" smtClean="0">
                <a:effectLst/>
                <a:latin typeface="Calibri" pitchFamily="34" charset="0"/>
              </a:rPr>
              <a:t> </a:t>
            </a:r>
            <a:r>
              <a:rPr lang="en-US" i="1" dirty="0" err="1" smtClean="0">
                <a:effectLst/>
                <a:latin typeface="Calibri" pitchFamily="34" charset="0"/>
              </a:rPr>
              <a:t>karena</a:t>
            </a:r>
            <a:r>
              <a:rPr lang="en-US" i="1" dirty="0" smtClean="0">
                <a:effectLst/>
                <a:latin typeface="Calibri" pitchFamily="34" charset="0"/>
              </a:rPr>
              <a:t> </a:t>
            </a:r>
            <a:r>
              <a:rPr lang="en-US" i="1" dirty="0" err="1" smtClean="0">
                <a:effectLst/>
                <a:latin typeface="Calibri" pitchFamily="34" charset="0"/>
              </a:rPr>
              <a:t>ampunan</a:t>
            </a:r>
            <a:r>
              <a:rPr lang="en-US" i="1" dirty="0" smtClean="0">
                <a:effectLst/>
                <a:latin typeface="Calibri" pitchFamily="34" charset="0"/>
              </a:rPr>
              <a:t> Allah, </a:t>
            </a:r>
            <a:r>
              <a:rPr lang="en-US" i="1" dirty="0" err="1" smtClean="0">
                <a:effectLst/>
                <a:latin typeface="Calibri" pitchFamily="34" charset="0"/>
              </a:rPr>
              <a:t>pastilah</a:t>
            </a:r>
            <a:r>
              <a:rPr lang="en-US" i="1" dirty="0" smtClean="0">
                <a:effectLst/>
                <a:latin typeface="Calibri" pitchFamily="34" charset="0"/>
              </a:rPr>
              <a:t> Allah </a:t>
            </a:r>
            <a:r>
              <a:rPr lang="en-US" i="1" dirty="0" err="1" smtClean="0">
                <a:effectLst/>
                <a:latin typeface="Calibri" pitchFamily="34" charset="0"/>
              </a:rPr>
              <a:t>telah</a:t>
            </a:r>
            <a:r>
              <a:rPr lang="en-US" i="1" dirty="0" smtClean="0">
                <a:effectLst/>
                <a:latin typeface="Calibri" pitchFamily="34" charset="0"/>
              </a:rPr>
              <a:t> </a:t>
            </a:r>
            <a:r>
              <a:rPr lang="en-US" i="1" dirty="0" err="1" smtClean="0">
                <a:effectLst/>
                <a:latin typeface="Calibri" pitchFamily="34" charset="0"/>
              </a:rPr>
              <a:t>membinasakan</a:t>
            </a:r>
            <a:r>
              <a:rPr lang="en-US" i="1" dirty="0" smtClean="0">
                <a:effectLst/>
                <a:latin typeface="Calibri" pitchFamily="34" charset="0"/>
              </a:rPr>
              <a:t> </a:t>
            </a:r>
            <a:r>
              <a:rPr lang="en-US" i="1" dirty="0" err="1" smtClean="0">
                <a:effectLst/>
                <a:latin typeface="Calibri" pitchFamily="34" charset="0"/>
              </a:rPr>
              <a:t>mereka</a:t>
            </a:r>
            <a:r>
              <a:rPr lang="en-US" i="1" dirty="0" smtClean="0">
                <a:effectLst/>
                <a:latin typeface="Calibri" pitchFamily="34" charset="0"/>
              </a:rPr>
              <a:t> </a:t>
            </a:r>
            <a:r>
              <a:rPr lang="en-US" i="1" dirty="0" err="1" smtClean="0">
                <a:effectLst/>
                <a:latin typeface="Calibri" pitchFamily="34" charset="0"/>
              </a:rPr>
              <a:t>semuanya</a:t>
            </a:r>
            <a:r>
              <a:rPr lang="en-US" i="1" dirty="0" smtClean="0">
                <a:effectLst/>
                <a:latin typeface="Calibri" pitchFamily="34" charset="0"/>
              </a:rPr>
              <a:t> </a:t>
            </a:r>
            <a:r>
              <a:rPr lang="en-US" i="1" dirty="0" err="1" smtClean="0">
                <a:effectLst/>
                <a:latin typeface="Calibri" pitchFamily="34" charset="0"/>
              </a:rPr>
              <a:t>tanpa</a:t>
            </a:r>
            <a:r>
              <a:rPr lang="en-US" i="1" dirty="0" smtClean="0">
                <a:effectLst/>
                <a:latin typeface="Calibri" pitchFamily="34" charset="0"/>
              </a:rPr>
              <a:t> </a:t>
            </a:r>
            <a:r>
              <a:rPr lang="en-US" i="1" dirty="0" err="1" smtClean="0">
                <a:effectLst/>
                <a:latin typeface="Calibri" pitchFamily="34" charset="0"/>
              </a:rPr>
              <a:t>tersisa</a:t>
            </a:r>
            <a:r>
              <a:rPr lang="en-US" i="1" dirty="0" smtClean="0">
                <a:effectLst/>
                <a:latin typeface="Calibri" pitchFamily="34" charset="0"/>
              </a:rPr>
              <a:t>”. </a:t>
            </a:r>
            <a:endParaRPr lang="en-US" dirty="0" smtClean="0">
              <a:effectLst/>
              <a:latin typeface="Calibri" pitchFamily="34" charset="0"/>
            </a:endParaRPr>
          </a:p>
          <a:p>
            <a:pPr marL="0" indent="0" algn="just">
              <a:buNone/>
            </a:pPr>
            <a:endParaRPr lang="en-US" i="1" dirty="0" smtClean="0">
              <a:solidFill>
                <a:srgbClr val="FFFF00"/>
              </a:solidFill>
              <a:effectLst/>
              <a:latin typeface="Calibri" pitchFamily="34" charset="0"/>
            </a:endParaRPr>
          </a:p>
          <a:p>
            <a:pPr marL="0" indent="0" algn="just">
              <a:buNone/>
            </a:pPr>
            <a:r>
              <a:rPr lang="en-US" i="1" dirty="0" err="1" smtClean="0">
                <a:solidFill>
                  <a:srgbClr val="00FFFF"/>
                </a:solidFill>
                <a:effectLst/>
                <a:latin typeface="Calibri" pitchFamily="34" charset="0"/>
              </a:rPr>
              <a:t>Risalah</a:t>
            </a:r>
            <a:r>
              <a:rPr lang="en-US" i="1" dirty="0" smtClean="0">
                <a:solidFill>
                  <a:srgbClr val="00FFFF"/>
                </a:solidFill>
                <a:effectLst/>
                <a:latin typeface="Calibri" pitchFamily="34" charset="0"/>
              </a:rPr>
              <a:t> </a:t>
            </a:r>
            <a:r>
              <a:rPr lang="en-US" i="1" dirty="0" err="1" smtClean="0">
                <a:solidFill>
                  <a:srgbClr val="00FFFF"/>
                </a:solidFill>
                <a:effectLst/>
                <a:latin typeface="Calibri" pitchFamily="34" charset="0"/>
              </a:rPr>
              <a:t>Ila</a:t>
            </a:r>
            <a:r>
              <a:rPr lang="en-US" i="1" dirty="0" smtClean="0">
                <a:solidFill>
                  <a:srgbClr val="00FFFF"/>
                </a:solidFill>
                <a:effectLst/>
                <a:latin typeface="Calibri" pitchFamily="34" charset="0"/>
              </a:rPr>
              <a:t> </a:t>
            </a:r>
            <a:r>
              <a:rPr lang="en-US" i="1" dirty="0" err="1" smtClean="0">
                <a:solidFill>
                  <a:srgbClr val="00FFFF"/>
                </a:solidFill>
                <a:effectLst/>
                <a:latin typeface="Calibri" pitchFamily="34" charset="0"/>
              </a:rPr>
              <a:t>Kulli</a:t>
            </a:r>
            <a:r>
              <a:rPr lang="en-US" i="1" dirty="0" smtClean="0">
                <a:solidFill>
                  <a:srgbClr val="00FFFF"/>
                </a:solidFill>
                <a:effectLst/>
                <a:latin typeface="Calibri" pitchFamily="34" charset="0"/>
              </a:rPr>
              <a:t> Man </a:t>
            </a:r>
            <a:r>
              <a:rPr lang="en-US" i="1" dirty="0" err="1" smtClean="0">
                <a:solidFill>
                  <a:srgbClr val="00FFFF"/>
                </a:solidFill>
                <a:effectLst/>
                <a:latin typeface="Calibri" pitchFamily="34" charset="0"/>
              </a:rPr>
              <a:t>Ya’malu</a:t>
            </a:r>
            <a:r>
              <a:rPr lang="en-US" i="1" dirty="0" smtClean="0">
                <a:solidFill>
                  <a:srgbClr val="00FFFF"/>
                </a:solidFill>
                <a:effectLst/>
                <a:latin typeface="Calibri" pitchFamily="34" charset="0"/>
              </a:rPr>
              <a:t> Lil Islam : DR. </a:t>
            </a:r>
            <a:r>
              <a:rPr lang="en-US" i="1" dirty="0" err="1" smtClean="0">
                <a:solidFill>
                  <a:srgbClr val="00FFFF"/>
                </a:solidFill>
                <a:effectLst/>
                <a:latin typeface="Calibri" pitchFamily="34" charset="0"/>
              </a:rPr>
              <a:t>Najih</a:t>
            </a:r>
            <a:r>
              <a:rPr lang="en-US" i="1" dirty="0" smtClean="0">
                <a:solidFill>
                  <a:srgbClr val="00FFFF"/>
                </a:solidFill>
                <a:effectLst/>
                <a:latin typeface="Calibri" pitchFamily="34" charset="0"/>
              </a:rPr>
              <a:t> Ibrahim, </a:t>
            </a:r>
            <a:r>
              <a:rPr lang="en-US" i="1" dirty="0" err="1" smtClean="0">
                <a:solidFill>
                  <a:srgbClr val="00FFFF"/>
                </a:solidFill>
                <a:effectLst/>
                <a:latin typeface="Calibri" pitchFamily="34" charset="0"/>
              </a:rPr>
              <a:t>Mimbar</a:t>
            </a:r>
            <a:r>
              <a:rPr lang="en-US" i="1" dirty="0" smtClean="0">
                <a:solidFill>
                  <a:srgbClr val="00FFFF"/>
                </a:solidFill>
                <a:effectLst/>
                <a:latin typeface="Calibri" pitchFamily="34" charset="0"/>
              </a:rPr>
              <a:t> </a:t>
            </a:r>
            <a:r>
              <a:rPr lang="en-US" i="1" dirty="0" err="1" smtClean="0">
                <a:solidFill>
                  <a:srgbClr val="00FFFF"/>
                </a:solidFill>
                <a:effectLst/>
                <a:latin typeface="Calibri" pitchFamily="34" charset="0"/>
              </a:rPr>
              <a:t>Tauhid</a:t>
            </a:r>
            <a:r>
              <a:rPr lang="en-US" i="1" dirty="0" smtClean="0">
                <a:solidFill>
                  <a:srgbClr val="00FFFF"/>
                </a:solidFill>
                <a:effectLst/>
                <a:latin typeface="Calibri" pitchFamily="34" charset="0"/>
              </a:rPr>
              <a:t> </a:t>
            </a:r>
            <a:r>
              <a:rPr lang="en-US" i="1" dirty="0" err="1" smtClean="0">
                <a:solidFill>
                  <a:srgbClr val="00FFFF"/>
                </a:solidFill>
                <a:effectLst/>
                <a:latin typeface="Calibri" pitchFamily="34" charset="0"/>
              </a:rPr>
              <a:t>Wal</a:t>
            </a:r>
            <a:r>
              <a:rPr lang="en-US" i="1" dirty="0" smtClean="0">
                <a:solidFill>
                  <a:srgbClr val="00FFFF"/>
                </a:solidFill>
                <a:effectLst/>
                <a:latin typeface="Calibri" pitchFamily="34" charset="0"/>
              </a:rPr>
              <a:t> jihad</a:t>
            </a:r>
            <a:endParaRPr lang="en-US" dirty="0">
              <a:solidFill>
                <a:srgbClr val="00FFFF"/>
              </a:solidFill>
              <a:effectLst/>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024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024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10243">
                                            <p:txEl>
                                              <p:pRg st="1" end="1"/>
                                            </p:txEl>
                                          </p:spTgt>
                                        </p:tgtEl>
                                        <p:attrNameLst>
                                          <p:attrName>style.visibility</p:attrName>
                                        </p:attrNameLst>
                                      </p:cBhvr>
                                      <p:to>
                                        <p:strVal val="visible"/>
                                      </p:to>
                                    </p:set>
                                    <p:anim calcmode="lin" valueType="num">
                                      <p:cBhvr>
                                        <p:cTn id="15" dur="1000" fill="hold"/>
                                        <p:tgtEl>
                                          <p:spTgt spid="1024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1024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1024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1024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10243">
                                            <p:txEl>
                                              <p:pRg st="3" end="3"/>
                                            </p:txEl>
                                          </p:spTgt>
                                        </p:tgtEl>
                                        <p:attrNameLst>
                                          <p:attrName>style.visibility</p:attrName>
                                        </p:attrNameLst>
                                      </p:cBhvr>
                                      <p:to>
                                        <p:strVal val="visible"/>
                                      </p:to>
                                    </p:set>
                                    <p:anim calcmode="lin" valueType="num">
                                      <p:cBhvr>
                                        <p:cTn id="23" dur="1000" fill="hold"/>
                                        <p:tgtEl>
                                          <p:spTgt spid="1024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1024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10243">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10243">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752600"/>
          </a:xfrm>
        </p:spPr>
        <p:txBody>
          <a:bodyPr>
            <a:normAutofit/>
          </a:bodyPr>
          <a:lstStyle/>
          <a:p>
            <a:r>
              <a:rPr lang="en-US" b="1" dirty="0" smtClean="0">
                <a:solidFill>
                  <a:srgbClr val="FFFF00"/>
                </a:solidFill>
                <a:effectLst/>
                <a:latin typeface="Calibri" pitchFamily="34" charset="0"/>
              </a:rPr>
              <a:t>MENGAPA KITA SELALU GAGAL MENCAPAI RAMADHAN TERBAIK ?</a:t>
            </a:r>
            <a:endParaRPr lang="en-US" b="1" dirty="0">
              <a:solidFill>
                <a:srgbClr val="FFFF00"/>
              </a:solidFill>
              <a:effectLst/>
              <a:latin typeface="Calibri" pitchFamily="34" charset="0"/>
            </a:endParaRPr>
          </a:p>
        </p:txBody>
      </p:sp>
      <p:sp>
        <p:nvSpPr>
          <p:cNvPr id="60418" name="AutoShape 2" descr="data:image/jpeg;base64,/9j/4AAQSkZJRgABAQAAAQABAAD/2wCEAAkGBxIREhQUEhQUFBUVFBUXFRgYFBQVFxgWFhYcGBYUGBQYHCggGBolGxUYITEhJSkrLi4uFyAzODMsNygtLisBCgoKDg0OGhAQGiwkHyQsLCwsLCwsLCwsLDQsLCwsLCwsLCwsLCwsLCwsLCwsLCwsLCwsLCwsLCwsLCwsLCwsLP/AABEIALcBEwMBIgACEQEDEQH/xAAcAAEAAQUBAQAAAAAAAAAAAAAABwECAwUGCAT/xABFEAABAwMCAwUEBQoFAgcAAAABAAIDBBESBSEGMVEHEyJBYXGBkaEUMlKxwSMzQmJygpLC0fAVY6Ky4QhTJENkc5PS8f/EABkBAQADAQEAAAAAAAAAAAAAAAABAgMEBf/EAB8RAQEAAgMAAwEBAAAAAAAAAAABAhEDITESIkEyE//aAAwDAQACEQMRAD8AlNERbMhERAREQEREBERAREQEREBERAREQEREBERAREQEREBERAREQEREBERAREQEREBERAREQEREBERBouMuJG6bT9+6J0rc2sIaQ22QNiSfK4t7wtTwDx9HqhlaWCF7C3Fhkyc9pBu4bC9iNwOq2HaLp30jTaqMAucI82gC5LoyHgADmfDb3qHOBuA66V75O7mpXsjL6aVzTGO+a4FrSHb4uGQva3t5Ktt2tJNPQyLheGu0WB0bmag5tLUwuEcrX3Ac7lm0AcieY8vZurJ+0+BmofQu6eR3jYu9Dmkd44gbM82XI3v7lO4jVd6iIpQIiICIiAiIgIiICIiAiIgIiICIiAiIgIiICIiAiIgIiWQEREBERAWm4p4np9PiMs7tzfBg+vI7o0feeQWfiHWYqKnkqJvqsHIc3OP1WN9Sf72XmPifX5a+ofPKd3HwtuS1jP0WNv5D5m581W3S0mzijX5a+ofUTWydYBoGzWD6rB1t1KkTsN4eppjJVSXdNBKAxt/C0OZcSEeZvlbpiuX4Z4BkqqSWtkkEUEccrhtk95iaSQG7ANuLX+SkfsJ0psdFJUb5zSlp3NsItmjHlfJz91WTtN8SWiItFBERAREQEREBERAREQEREBERAREQEREBERAREQYK2Usje5tiWsc4X5XAuuJqOIal/KTAfqsZ97gSu6nZk1w6tI+IsowateOS+s87YyT1Uzgbz1HnynlaPg1wC5t1bKfrSyu/ake77yuhXMPFiR0J+9XykiuNtSxwJLlRRehkHwef6roFyfZtJelcPszO+YafxXWLC+tp4IiKBD3bHK+qr6GgaXAOxLrXIymfhkW+Za1pP7x6rU8W8LRv1Oi0yn8LGQMa91hkbl8ksrrDd5bvv6Dkvv4gq2v4ogF/zb4GH9rC9vi6y+vVWY8VQkkDJrDz/wDTFoB6EkcvUdVmu7Dj8x0mkVDIwGMbAIY23A2cWx2HU2cT8Ss/ZrQGDTKVhFiY+8I9ZHF4vfzs4L4e1OQmnhicMYZamFtRKWhzI4i7cuPNlziL2HPmuzAAAtyttblbysrfqv4qiIrIEREBERAREQEREBERAREQEREBERAREQEREFcUxWTFMVCVjQovqGYvc3o5w+BspTxUa60zGomH+Y75m/4rbi9rLkfGucqxZ7v2j966NaDUhaR3u+4LTJTF3XZdJeOdvR7HfFpH8q7fFR92VyflJ29WMd/C4j+ZSLiufL1vPGPFcvxjXSMLY43uYHMdljYO322da7Tz3C6zFcNxm7/xAHSNvzJP4q3HN5K59Rx+m6O2mcXQSSMeXZF/5N7y7ffJ7Cb7nlbmtWzR/olVHVtlfJK15cO9/KAuta7iTd1r9fJdOtTrR3aPQ/gtcsMdeM8c8tthwPxU55fQ6i6LCXvjlKXAPa837tr3uItdxAbzCrw9xozTKuXTqubvII3htPPzLGkAiOU+bQHAXHIg+VrOCtAgrnzR1MYkjEXI7Fri8Wc1w3a6wO46nqtZxf2Nuhjkmo5TI1jS7uXtvIQNyGOb9Y28rDkubKavTfG79TNTzMkaHRua9p5Oa4OafYRssll5X4S4qqNOmEsDvCdpIzfCRvQjr0dzClvhvtkgqJY4p4DAZHY5h+bAT9W4xB3Nh6XuomUTcUm4pismKYqUMeKYrJimKDHimK1nFGvx0EPfSte5mQaSxpdjcGxPQX296+vR9RiqoWTQuD2PaDdpDrEjdptycORCGn0YpismKYohjxTFZMUxRLHimKyYpigx4pismKYoMeKYrJimKDHimKyYpigx4osmKIMuKYrNimKjadMOKjriuPGqk9cT8WhSXio/46jtUg/ajafgSPwWnDfsz5J051aXVx+U9rR/T8FulqdaHiafT8f+V0ZeMsfW77NalsdVIXkNb9HkLiTYANLXEk9AAStX2h8SyV81NTwVGGn1TxH3gje3J7Xhsl7tDnNGbbW8JPPkba+h0b6a/wCjZOaZWSBhDsfG2Nz2B3Vpc0Ajoeq4vVtYkMFNTPZ3clDLO0ECx8bmOIdv9ZsjH7/rei5OX10YePUWi6RFSQR08IIjjbi25LjzuSSfMkk+9cPxW+9VJ6Yj4NCkLTJ+9hik/wC5FG/+Ngd+KjTXH5VEx/zX/J1vwWnD6py+PhWn1g+Mfsj7ytytDqh/KO9LD5Bb5eMsfXc9k8O1S71ib/uJ/BSBiuQ7KIbUsrvtTH/Sxv8AUrtHWAubADmTsPiuTK9ujGdOL4k7M9PriXOj7mVxuZIiGEk8y5v1XE9bX9VA/COisl1aGmcSWCpLT1LYyTb0uGW969A612gUVObNL6hw8oW5Ae2Q2b8CV531ieaCtkqoBLDeaSSJ9rFubiQLja9jZUs/VpXq4hA1ea6HiPWK8d0K4kSERlrnY/nPDZ2Lb235qZ+AKDUaJoo6wMliYw9xPG4nFrSAIZA4AjY+E9Ba/JTtGnW4pirdQrYqeN0sz2xxsF3OcbAXNhv7SBb1XDVnbFpMd8XzS2+xCbfF5amzTc8ecTM02kfOQHPPghaf0pCNrj7IFyfQW815fGqTNeXse6NxcXfkz3YDj5hrLBvuUndovajR19M6CKkc9xPhkmDR3fV7AxxOXlzt1B5KMtK0ioqnYU8MkrujGF1vaRsPeq2rSOn03tI1RsToGzySPkc0McfHK25sWsuCSXbAdN7c1NPZZDqAoz/iJeXl5MQkN5RGQPrk7/WvYHcfBQVovCtezUaenEZhqcmSsDzYNDfGHuxvYeAr1YWqYVhxTFZsUxVtq6YcUxWbFMU2aYcUxWbFMU2aYcUxWbFMU2aYcUxWbFMU2aYcUWbFE2aZsUxWXFMVTa2mLFcL2ixWkhd1Y4fBw/8Ast/xhxH9Aja8QyTF17NY3I+G122uDuCdxe3OxUd8XcdCrhp5oqCvwJdi90LcXXt9Utcb/VWnHlrJTObxfMtZrQ2Yfb+C0VfxwYyB9GkHP84cDt0Fiuf1fjCecWAbG2/6Ny7+I/0W+XLjpljx5N3Hxg2iqI5I2iV8TrkZYtvYjG4HqtK4VOtag5zIg6Wd4c5sQxa1os0uJN8QBa7j5n1Wt4e04VE8cbjZpc3M33wyAdjsd7Feu+H+Hqahi7qlibG3a9vrOI2ye47uPqVy5W3ut5JOn00VI2KOONgs2NjWN3v4WANG/nsFEE8mT3O+05x+JupjrH4Rvd9ljj8ASoXHJb8H6y5vx81DqEcxeGE5Ruxe0izmn1HQ25rUVpvI79o/Lb8FpuHHvqa+aeN2DAfGBvm07Nbb1xv6WWxfUNdI9oPiHiPscTb7lf5bivx1U0dmcNtPjP2nyu/1kfyrda9HemnH+U//AGlfPwRDjQUo6xNd/H4vxWy1WO8Mo6xP/wBpXNv7NtdIdurJYw8FrgHNOxBFwR0IKuCqu9yI3q9LkppRPSm3duzx6YnL95u3Jeh+zXW56/T4qmowzkdJ9RpaMWPLBsSd7tKhuZvicD1I+anKk012nUMcNDD3/cts1jpRE597uc7MtLci4k22G/kuLkmr06sLtHf/AFE6x3dPT0rTvM8yP/YiFmtPtc6/7ihh+kTGoipnsbDI4xM8RxH5SxY97iTzDwb9PJShqvDWpa1q8f06mNJEyNpI3ezumPu5jZm3a6R2Z8x8l1/bH2fGvhbPTNH0mBtsR/5sQ3wH6w5j2kdFk0Q92h8Au0hsGc7ZXzd5s1haGhmPmT4vrdAtn2TaRqNQypdp1Z9HkjMQMbr928SZXe4WIuAzbwk+oXSdmfEMWqd3p2qU5qZIczBI4OcQGjxMltuLAWyOxsAd7EzJpmjUtG0iCGGBptlgxrL22GRHPn59UEcaFw7Npk82q6xVslf3Qibg1zjdxa1oaA0eKzcQ0D9IlSk0XHJRX29UNaY4KiPF1LTObJIwXz73Kwe7qwAgbcsnX9O94J4jj1KkjqWWBdtIy98JG/Xb7PMehClDcYpisuKYps0xYpisuKYps0xYpisuKYps0xYpisuKYps0xYpisuKYps0xYosuKJs0vREUJFxnHlAItPjjhAaISxsY8gBG5jAT8F2a57j0gUMznGwZg8k+Qa8XPwur4XWUVz/mvKOp0dVcGcPLnOLWh5Jc4+eLfMcuW24XSwcEMZHnK8udZpLAMQCbXBN7m1/RbjRKF00zqyYHfaBh/QZ5Ot5Ej7z1W7rxeN3sv8N1vjxT2scuS+RzcMTYx4GhtuVhbkvS9PJkxrh5tB+IuvNhXoXhqbOkp3dYIz/oCz5fxfjOJZMaSc/5Tx8Rb8VAnGWqfR6dwB8cl2N9hHid7h8yFN/G8uNHL6lg+Lx+CgDtE04viZK3fuiQ4fqut4vcQPirce5x2xGernJXOaBqkzInQ0sZMr3Fz388WgWAHkPM3PVbTRKSSISGX67nXve9wBzv7SVXgjV4mwvgdiyTctPLvLjkT5uHTottDFm5rftEN/iNvxU4TqXZle7NPRGjQd3Tws+zFG34NAX0VbbseOrXD4hXtR3JczZCDeQ9iqq2tsi9Jwubq9nP/ad969HUrrsaerWn5LzlXjxv9pUr1msV0r6al0/uWu+iRzTyyguETX2bGGsH1nHF5t6BcnM6eN3ajbjriCsMskFNM2BrbNyEeUhJaCfG42A38hfbmuh1niw09Qyljp5quYxCRwh7sYguxykL3AMBsbXO64LVZzJPK8i2UjjY2uN+Vxtt6KOHGZW7OXKydOW0Skr6DM0s5aZDlI64Jeerg9pB5n4rZ6nxdqcsMlNUGJzJWFpLmAOF+TmujcLEGx5eS+taXWDd9h5NA95//VtlxYxnOTKvp0ztG1SKmx1GidV0b2vidIY3Ruc29nEyWLXbOtuBe3O9yuf7MeOm6XVvbd5opn2dkBmwXsyYtbtkB9YDmOV7Bel6OERwsYbWZG1pvys1oG/psvKvGjoq/VpGULI2xyTMhi7toa17iQwyWG3ieSbjysuN0vWUbw4AtIIIBBG4IO4IKuWGjpxFGyNvJjWtHsaLD7lmQY6idkbXPe5rGNBLnOIDQBzJJ5BYdN1GGoYJIJGSsJIDmOD23HMXHmtVx3oH+IUM9MDZz23YSSG94w5Myt+jkBfmvPmhcUV/DklTTGOIyPwJa9/eNjcL2daN3MtI2JBtig9RIoz7Me1WPUj3FSGQ1X6NriOUfqZG7Xj7JJvzHmBJiAiIgIiICIiCy6ZKwlLqUL7rnuONL+k0sjXPcI2sc97G7d4WeJrXO54bbtHPbe1wd9dYK5mUcjftMePi0hTPSocCsqG3a4dWn7leEIXoOJzCnTgGbLT6Y9GFv8Li38FBZCmTsvnvQNH2ZJG/6sv5ly8njow9fT2hS2pmj7UrfkCfwUbyRhwIcAQQQQeRB5hd32jSeCFvV7z8GgfzLh1rwz6s+X+kO6/Q/Rqh8bSbNILT52IDh8L2v6KQOCH/AEiWjJ3Lposva14y+4rSdpGnWdHOORGD/aN2n3i49wWbse1PHUaWKQ2Y6Q4no8tOI97rD2lYX6ZWNp9sZXqFh2V11ZdUab7rJdDdS2z3jo9w+BKxL6tTbaaYdJZP95Xyr0I460Goj8o72/gruF+0xlBUV8kkckr5GQxwgY4g00bo2h5JBDTtyB81i1yYRukeeTQCfgFweisbPWwB7btlqYw5u+4fKLt+dly8zo4nprs+02SCkfU1W9VVXqKhxFiPD+Tjt5BjLC3lcrhCb79d/ipX4jmwppjy/JOA9/hH3qJ1fgnVU5r3FVq6WLvayNn2p42+7IA/K62ixcCxd5qMHo97z+6xxHzstOS9KYTtJvaLpk1Vp1TDT3717BiAQC6zgXMuSAMgCPevK9NUVOnVQcA6Gogfyc3drhtYtcPMH4FeyA5Rj2zdn8moNZU0rQZ4mlr2bAyx8wAfN7d7A8wfQBcWnW6XgzjuCtoBVyvZDicJg5wa1sgAJAJ5ggggc97Lc6PxJSVYJp545LcxfFw9Sx1nAepC8l6DqjYThKzOJxufJzTyyaevUedl19Xw02ZjXxPzYfE0E2uD+sOfsNlfHD5TpTLLV7Tbxd2g0dA0tzE9QSGsp4iHyOe76oIF8B7d+gJsF5u470+tiqTLXMEc1UPpGIsLB7iMSByIx5cxtfddjwdqcmlykspIXl3MvZaTpZkwuWj0AK6X/qH0p8lNSVWBBjcY5LeLEStDhkbcg5hF+rvUKtxs9WllQrpETHvxc8xuP5p/kJQbtDj5NPLLyJB5XXqbsy4jdX0Eb5fz8ZdDODz7yPYkjyLhi4jqSvKFVSvidjI1zHWabOFjZwDmkg8rgg+whT1/09BogqHCoa8yOYXw2s+NzcgXnq1zSyxHmD5iyqlMGSXVl1S6lDJkrgViS6aSzIsORVU0LCqX9EI6lCQpVLKht0T3/wB+1Y6k2aSPJBEEzMXOHRxHwNlavo1MYyyE7Avcd9uZv5r4HVkY5yMH7zf6rulmnJqtFUCznD9Y/epO7I5//DzM+zNl/Exo/lXEUehy1MpwHhJ5+3opU4R4eFGwi4u6xPt9T5rn5Mp43wl9aTtDkvJC3lZjj8XW/lXJLf8AHFSH1Ox2axrffck/etCtuP8AmMs/6rVa+xrmBrgCCTcH2f8AKjubS5m1bY6ZrzI5zXQBl878xiRuCCDv5WupD1o7sHofmf8AhfdpfAlXPjUMHczQlstM55sHPa7LB7eYa6wHlz6XWXNJWnFXccC8ZOqHfQ65hp66JoyY+w74AfnI/I3sSQL9Rte3b+5cG3VdO1ofRZGTRVDAXAOjkZLTyx2LjHOBYOa4jz36brf8P6RLSscZ6yeqeWtuZHNxaQN8AAOZvud+Xv52zgtdbapn/wDek+biV8K+/XXXqJT1eT8d1yPGmrvpoQYyA97sQbA2FiSQD58viu7esd1ya3lp8PG7gI5OW7W29dxy6r4uxWKN2r04kblYSOZ0D2xuLXEedrH32PkubpNPqKxxdcuJNi5ziSTzt5k81LPZP2ayQVTKuoe38mCY2MLr5kWu51gLAE7b39i5M78rt04zU0k3jmXGkcPtPYPnl/Ko3XacfVN2sYPtl3waR/Moj4i1aroznaKSJxsPC5pafIHxb7Dn9y3478cNsc5vLTppnWaT0BPyX3dlEN6xzvJkDvi5zQPldaJlZ3tKJLtObBfG9rnZwF+huPcsnCvGtJpj5DUd4XSBgAjaHENGRJNyBa9vVTy3o452nNw6f36LXcQah3NNI8bOtiz9p2w+HP3LJoesQVkLJ6eQPjePIi4Pmxw/RcPMLk+0Ctu9kQOzRm/9o7N/0/7lhhj8stNc7qInj0mOPUXZMYWTxPLQQCA8WzAHqLn95fdowbTTvpG3LMe+j88A42dGT57jIe0r6NXppJJafuxbB7nueRcAY44W88svgF9VRGyPOUAB7mtaT1tfEfNdEx1WNy3Gw4SoPpeoMvuyH8o7p4D4R73ke4KX5GNcC1zQ4HmCAQfPkea4rsq08Mp3yn60ztuuDNh/qyPwXcEBc/Jd1thNR554sjEPE7X1TR3b6iBwyALXROa1gcQdiAQQf2Suu4k7JHxzfStImNLKDl3ZcQy9wbRyD6o2+o4EHlsF9fbnw+2ppYpGtLp432jIIHgIJe11zuPCCPX2lRPw/qVVUNIZLMXMAy/LOG3k7d26pMdrXLSW9C7R307mU2tROpKgjwy4juZBliHHEkMN73I8O19uSkm/p/ReZq7TKuV7HzGWTu74ZyZ4k2u4EuJ8hy6L0JwnKXUdMXOc53cx3LiS4nEbkncn1U3Gz1Eylbaye5Ut62S6hZW4/sqirsiChI8yFW49Pkqudv1KpiTz+H980FpePK34ILeZB+CyAKjnWQUyHUK0uB6e3b5K7G/P4f3zVyDG0NHK3yVxcPRVc6ytDb7n3Dp/yg1tTolLKbyQxO9rQT7T6rAeFaHyhYP2XOb9xW8VHGyDU0+g0kTs2QsyAsCSXH4klbNlh5hVYPM+70CvU1EWgj0358ljnDXDHyPP2LMscW9z1+7yUJc9W8IU8ji7ORpJubOYR8C1Q32h6I2bVabToJHPPhD3HHwGQ3dytfGNocp513UJKeF0kdPLUvHKOPEOJ6kuIs3qRc78io14E4V1H/FpNSrqeKIStk8PeBzmOcA1uIDib4gjnyceSm5WzW0TGb25fgCkp6DVamhq5GgNeBC91gHOuMB6F7HtP7tlPsTGMFm2AHsXFycId/rYrnxjuoadgYTj46jJ4D7Dc4MtufPG3LbuVCUO8e6FqupzyNpYxFBA52L3yd06Z7eeA545CzSbA7G/ThdWqtTp2OZXUTnRltnOLHAe3vWXZdenFjjH1gep29Dv+KmZWeIsl9eQNM4gkgjfG0ZMcbtDj9U9fX1Hos+l8NV+oCWaGF8oYLvdsLn7LL2ycBvi3ew9i9H6l2aaVPKJX0rA69yGF0bHG9/ExhAP4+a6ilpmRMbHGxrGNFmta0NaB0DRsFG7ek9PImg8S1umvf8AR5XwuJAkaWgglvIOY8HcXPqunpO0bvSTWNPeEi8kYFj5eJhO1h5t+CnTX+B9Pr3ZVNO17xyeC+N5HkHOYQXW5b3Ufca9iLHXk012BtvBI4lp/YlcSQfR19zzCS3G9IsmXrSwcUUb+UzR+0HN/wBwCvhl+nTNgpvymxc94/Nt8gC7zO/ILr9C1mloqZrNQ0x1G6GMNLhSmeN4aLXE7Gnc2/SPM8yut4Oq4p4jPHSmlEp8OTY2OkY0eCQhnoTz329i1/2ysU/ykr7tG09sETGXHhaAPSwt8V97Xjkbf1WRULbrJo4XtLDZomxFxAL98TiSMTcX6FcPp2nRQNxiY1o87bk+1x3KmySBp2e1ruhLQfjcLG7SoDzhi/8AjZ/Ra4ckxnjPLC5X1DtQLsdb7J+5SnwxDhTRsJBwY1vvAAX1/wCC03/Yi/gaPwX1saGC1gB6C3xCcmfyMMPiZW6H4XVQ4eivVC1ZNFpx9Pkiu39EQULB0CYDoERBabHYAevoqiMBEQiuA6BUfYeSIgo2Prz+5XYjoERAwHQKxrQT6D5lURBkxHQJiOgVUQY5WjYDz+7zV+A6BEQMB0CFo6BEQWQtGIV+A6IiEMR0CsDRkR6A/gqIgyYDomA6IiCyVoG/Tn7FfiOgREDEdFR0YP8AVEQWx25EC45/1V+A6BEShgOgVlg3nuPuVEQrJgOgTAdAiILTH0t7P75KrbHyREFcB0CIiD//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0420" name="Picture 4" descr="http://portalpengusaha.com/gambar/waspadai-14-hal-ini-jika-anda-tidak-ingin-gagal-dalam-berbisnis_l-127.png"/>
          <p:cNvPicPr>
            <a:picLocks noChangeAspect="1" noChangeArrowheads="1"/>
          </p:cNvPicPr>
          <p:nvPr/>
        </p:nvPicPr>
        <p:blipFill>
          <a:blip r:embed="rId2"/>
          <a:srcRect/>
          <a:stretch>
            <a:fillRect/>
          </a:stretch>
        </p:blipFill>
        <p:spPr bwMode="auto">
          <a:xfrm>
            <a:off x="813137" y="2206251"/>
            <a:ext cx="7416463" cy="4499349"/>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6400800"/>
          </a:xfrm>
        </p:spPr>
        <p:txBody>
          <a:bodyPr>
            <a:normAutofit/>
          </a:bodyPr>
          <a:lstStyle/>
          <a:p>
            <a:pPr marL="514350" indent="-514350" algn="just">
              <a:buFont typeface="+mj-lt"/>
              <a:buAutoNum type="arabicPeriod"/>
            </a:pPr>
            <a:r>
              <a:rPr lang="en-US" sz="3600" dirty="0" smtClean="0">
                <a:effectLst/>
                <a:latin typeface="Calibri" pitchFamily="34" charset="0"/>
              </a:rPr>
              <a:t>Karena kita ingin mencapai keberhasilan yang luar biasa tapi tanpa persiapan lalu kita terlalu memaksakan diri tanpa  latihan bertahap</a:t>
            </a:r>
          </a:p>
          <a:p>
            <a:pPr marL="514350" indent="-514350" algn="just">
              <a:buFont typeface="+mj-lt"/>
              <a:buAutoNum type="arabicPeriod"/>
            </a:pPr>
            <a:r>
              <a:rPr lang="en-US" sz="3600" dirty="0" smtClean="0">
                <a:effectLst/>
                <a:latin typeface="Calibri" pitchFamily="34" charset="0"/>
              </a:rPr>
              <a:t>Karena kita menyambut Ramadhan bukan dengan kegembiraan tetapi yang terbayangkan adalah beratnya beban</a:t>
            </a:r>
          </a:p>
          <a:p>
            <a:pPr marL="514350" indent="-514350" algn="just">
              <a:buFont typeface="+mj-lt"/>
              <a:buAutoNum type="arabicPeriod"/>
            </a:pPr>
            <a:r>
              <a:rPr lang="en-US" sz="3600" dirty="0" smtClean="0">
                <a:effectLst/>
                <a:latin typeface="Calibri" pitchFamily="34" charset="0"/>
              </a:rPr>
              <a:t>Kita tidak benar-benar mengagungkan bulan yang diagungkan seluruh alam ini</a:t>
            </a:r>
            <a:endParaRPr lang="ar-SA" sz="3600" dirty="0">
              <a:effectLst/>
              <a:latin typeface="Calibri"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marL="0" indent="0" algn="just" rtl="1">
              <a:buNone/>
            </a:pPr>
            <a:r>
              <a:rPr lang="ar-SA" sz="4400" dirty="0">
                <a:solidFill>
                  <a:srgbClr val="FFFF00"/>
                </a:solidFill>
                <a:effectLst/>
                <a:cs typeface="Traditional Arabic" pitchFamily="2" charset="-78"/>
              </a:rPr>
              <a:t>صحيح البخارى - (ج 7 / ص 299)</a:t>
            </a:r>
            <a:endParaRPr lang="en-US" sz="4400" dirty="0">
              <a:solidFill>
                <a:srgbClr val="FFFF00"/>
              </a:solidFill>
              <a:effectLst/>
              <a:cs typeface="Traditional Arabic" pitchFamily="2" charset="-78"/>
            </a:endParaRPr>
          </a:p>
          <a:p>
            <a:pPr marL="0" indent="0" algn="just" rtl="1">
              <a:buNone/>
            </a:pPr>
            <a:r>
              <a:rPr lang="ar-SA" sz="5400" dirty="0">
                <a:effectLst/>
                <a:cs typeface="Traditional Arabic" pitchFamily="2" charset="-78"/>
              </a:rPr>
              <a:t>لَمْ يَكُنِ النَّبِىُّ </a:t>
            </a:r>
            <a:r>
              <a:rPr lang="en-US" sz="5400" dirty="0" smtClean="0">
                <a:solidFill>
                  <a:srgbClr val="FFFF00"/>
                </a:solidFill>
                <a:effectLst/>
                <a:cs typeface="Traditional Arabic" pitchFamily="2" charset="-78"/>
                <a:sym typeface="AGA Arabesque"/>
              </a:rPr>
              <a:t></a:t>
            </a:r>
            <a:r>
              <a:rPr lang="ar-SA" sz="5400" dirty="0" smtClean="0">
                <a:effectLst/>
                <a:cs typeface="Traditional Arabic" pitchFamily="2" charset="-78"/>
              </a:rPr>
              <a:t> </a:t>
            </a:r>
            <a:r>
              <a:rPr lang="ar-SA" sz="5400" dirty="0">
                <a:effectLst/>
                <a:cs typeface="Traditional Arabic" pitchFamily="2" charset="-78"/>
              </a:rPr>
              <a:t>يَصُومُ شَهْرًا أَكْثَرَ مِنْ شَعْبَانَ ، فَإِنَّهُ كَانَ يَصُومُ شَعْبَانَ كُلَّهُ ، وَكَانَ يَقُولُ </a:t>
            </a:r>
            <a:r>
              <a:rPr lang="ar-SA" sz="5400" dirty="0" smtClean="0">
                <a:effectLst/>
                <a:cs typeface="Traditional Arabic" pitchFamily="2" charset="-78"/>
              </a:rPr>
              <a:t>«</a:t>
            </a:r>
            <a:r>
              <a:rPr lang="ar-SA" sz="5400" dirty="0" smtClean="0">
                <a:solidFill>
                  <a:srgbClr val="00FFFF"/>
                </a:solidFill>
                <a:effectLst/>
                <a:cs typeface="Traditional Arabic" pitchFamily="2" charset="-78"/>
              </a:rPr>
              <a:t>خُذُوا </a:t>
            </a:r>
            <a:r>
              <a:rPr lang="ar-SA" sz="5400" dirty="0">
                <a:solidFill>
                  <a:srgbClr val="00FFFF"/>
                </a:solidFill>
                <a:effectLst/>
                <a:cs typeface="Traditional Arabic" pitchFamily="2" charset="-78"/>
              </a:rPr>
              <a:t>مِنَ الْعَمَلِ مَا تُطِيقُونَ ، فَإِنَّ اللَّهَ لاَ يَمَلُّ حَتَّى تَمَلُّوا ، وَأَحَبُّ الصَّلاَةِ إِلَى النَّبِىِّ </a:t>
            </a:r>
            <a:r>
              <a:rPr lang="en-US" sz="5400" dirty="0" smtClean="0">
                <a:solidFill>
                  <a:srgbClr val="00FFFF"/>
                </a:solidFill>
                <a:effectLst/>
                <a:cs typeface="Traditional Arabic" pitchFamily="2" charset="-78"/>
                <a:sym typeface="AGA Arabesque"/>
              </a:rPr>
              <a:t></a:t>
            </a:r>
            <a:r>
              <a:rPr lang="ar-SA" sz="5400" dirty="0" smtClean="0">
                <a:solidFill>
                  <a:srgbClr val="00FFFF"/>
                </a:solidFill>
                <a:effectLst/>
                <a:cs typeface="Traditional Arabic" pitchFamily="2" charset="-78"/>
              </a:rPr>
              <a:t> </a:t>
            </a:r>
            <a:r>
              <a:rPr lang="ar-SA" sz="5400" dirty="0">
                <a:solidFill>
                  <a:srgbClr val="00FFFF"/>
                </a:solidFill>
                <a:effectLst/>
                <a:cs typeface="Traditional Arabic" pitchFamily="2" charset="-78"/>
              </a:rPr>
              <a:t>مَا دُووِمَ عَلَيْهِ ، وَإِنْ قَلَّتْ</a:t>
            </a:r>
            <a:r>
              <a:rPr lang="ar-SA" sz="5400" dirty="0">
                <a:effectLst/>
                <a:cs typeface="Traditional Arabic" pitchFamily="2" charset="-78"/>
              </a:rPr>
              <a:t> » </a:t>
            </a:r>
            <a:r>
              <a:rPr lang="ar-SA" sz="5400" dirty="0" smtClean="0">
                <a:effectLst/>
                <a:cs typeface="Traditional Arabic" pitchFamily="2" charset="-78"/>
              </a:rPr>
              <a:t>وَكَانَ </a:t>
            </a:r>
            <a:r>
              <a:rPr lang="en-US" sz="5400" dirty="0" smtClean="0">
                <a:solidFill>
                  <a:srgbClr val="FFFF00"/>
                </a:solidFill>
                <a:effectLst/>
                <a:cs typeface="Traditional Arabic" pitchFamily="2" charset="-78"/>
                <a:sym typeface="AGA Arabesque"/>
              </a:rPr>
              <a:t></a:t>
            </a:r>
            <a:r>
              <a:rPr lang="ar-SA" sz="5400" dirty="0" smtClean="0">
                <a:effectLst/>
                <a:cs typeface="Traditional Arabic" pitchFamily="2" charset="-78"/>
              </a:rPr>
              <a:t> </a:t>
            </a:r>
            <a:r>
              <a:rPr lang="ar-SA" sz="5400" dirty="0">
                <a:effectLst/>
                <a:cs typeface="Traditional Arabic" pitchFamily="2" charset="-78"/>
              </a:rPr>
              <a:t>إِذَا صَلَّى صَلاَةً دَاوَمَ عَلَيْهَا</a:t>
            </a:r>
            <a:endParaRPr lang="en-US" sz="5400" dirty="0">
              <a:effectLst/>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85800" y="838200"/>
            <a:ext cx="7772400" cy="4953000"/>
          </a:xfrm>
        </p:spPr>
        <p:txBody>
          <a:bodyPr/>
          <a:lstStyle/>
          <a:p>
            <a:r>
              <a:rPr lang="en-US" sz="6600" b="1" dirty="0" err="1" smtClean="0">
                <a:solidFill>
                  <a:srgbClr val="FFFF00"/>
                </a:solidFill>
                <a:effectLst/>
                <a:latin typeface="Calibri" pitchFamily="34" charset="0"/>
              </a:rPr>
              <a:t>Nasehat</a:t>
            </a:r>
            <a:r>
              <a:rPr lang="en-US" sz="6600" b="1" dirty="0" smtClean="0">
                <a:solidFill>
                  <a:srgbClr val="FFFF00"/>
                </a:solidFill>
                <a:effectLst/>
                <a:latin typeface="Calibri" pitchFamily="34" charset="0"/>
              </a:rPr>
              <a:t> </a:t>
            </a:r>
            <a:r>
              <a:rPr lang="en-US" sz="6600" b="1" dirty="0" err="1" smtClean="0">
                <a:solidFill>
                  <a:srgbClr val="FFFF00"/>
                </a:solidFill>
                <a:effectLst/>
                <a:latin typeface="Calibri" pitchFamily="34" charset="0"/>
              </a:rPr>
              <a:t>Syaikhul</a:t>
            </a:r>
            <a:r>
              <a:rPr lang="en-US" sz="6600" b="1" dirty="0" smtClean="0">
                <a:solidFill>
                  <a:srgbClr val="FFFF00"/>
                </a:solidFill>
                <a:effectLst/>
                <a:latin typeface="Calibri" pitchFamily="34" charset="0"/>
              </a:rPr>
              <a:t> Islam </a:t>
            </a:r>
            <a:r>
              <a:rPr lang="en-US" sz="6600" b="1" dirty="0" err="1" smtClean="0">
                <a:solidFill>
                  <a:srgbClr val="FFFF00"/>
                </a:solidFill>
                <a:effectLst/>
                <a:latin typeface="Calibri" pitchFamily="34" charset="0"/>
              </a:rPr>
              <a:t>Ibn</a:t>
            </a:r>
            <a:r>
              <a:rPr lang="en-US" sz="6600" b="1" dirty="0" smtClean="0">
                <a:solidFill>
                  <a:srgbClr val="FFFF00"/>
                </a:solidFill>
                <a:effectLst/>
                <a:latin typeface="Calibri" pitchFamily="34" charset="0"/>
              </a:rPr>
              <a:t> </a:t>
            </a:r>
            <a:r>
              <a:rPr lang="en-US" sz="6600" b="1" dirty="0" err="1" smtClean="0">
                <a:solidFill>
                  <a:srgbClr val="FFFF00"/>
                </a:solidFill>
                <a:effectLst/>
                <a:latin typeface="Calibri" pitchFamily="34" charset="0"/>
              </a:rPr>
              <a:t>Taimiyyah</a:t>
            </a:r>
            <a:r>
              <a:rPr lang="en-US" sz="6600" b="1" dirty="0" smtClean="0">
                <a:solidFill>
                  <a:srgbClr val="FFFF00"/>
                </a:solidFill>
                <a:effectLst/>
                <a:latin typeface="Calibri" pitchFamily="34" charset="0"/>
              </a:rPr>
              <a:t> </a:t>
            </a:r>
            <a:r>
              <a:rPr lang="en-US" sz="6600" b="1" dirty="0" err="1" smtClean="0">
                <a:solidFill>
                  <a:srgbClr val="FFFF00"/>
                </a:solidFill>
                <a:effectLst/>
                <a:latin typeface="Calibri" pitchFamily="34" charset="0"/>
              </a:rPr>
              <a:t>tentang</a:t>
            </a:r>
            <a:r>
              <a:rPr lang="en-US" sz="6600" b="1" dirty="0" smtClean="0">
                <a:solidFill>
                  <a:srgbClr val="FFFF00"/>
                </a:solidFill>
                <a:effectLst/>
                <a:latin typeface="Calibri" pitchFamily="34" charset="0"/>
              </a:rPr>
              <a:t> </a:t>
            </a:r>
            <a:r>
              <a:rPr lang="en-US" sz="6600" b="1" dirty="0" err="1" smtClean="0">
                <a:solidFill>
                  <a:srgbClr val="FFFF00"/>
                </a:solidFill>
                <a:effectLst/>
                <a:latin typeface="Calibri" pitchFamily="34" charset="0"/>
              </a:rPr>
              <a:t>I’dad</a:t>
            </a:r>
            <a:endParaRPr lang="en-US" sz="6600" b="1" dirty="0">
              <a:solidFill>
                <a:srgbClr val="FFFF00"/>
              </a:solidFill>
              <a:effectLst/>
              <a:latin typeface="Calibri" pitchFamily="34" charset="0"/>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
            <a:ext cx="8991600" cy="6858000"/>
          </a:xfrm>
        </p:spPr>
        <p:txBody>
          <a:bodyPr>
            <a:noAutofit/>
          </a:bodyPr>
          <a:lstStyle/>
          <a:p>
            <a:pPr marL="0" indent="0" algn="ctr">
              <a:buNone/>
            </a:pPr>
            <a:r>
              <a:rPr lang="en-US" i="1" dirty="0" smtClean="0">
                <a:effectLst/>
                <a:latin typeface="Calibri" pitchFamily="34" charset="0"/>
              </a:rPr>
              <a:t>Dari </a:t>
            </a:r>
            <a:r>
              <a:rPr lang="en-US" i="1" dirty="0" err="1" smtClean="0">
                <a:effectLst/>
                <a:latin typeface="Calibri" pitchFamily="34" charset="0"/>
              </a:rPr>
              <a:t>Aisyah</a:t>
            </a:r>
            <a:r>
              <a:rPr lang="en-US" i="1" dirty="0" smtClean="0">
                <a:effectLst/>
                <a:latin typeface="Calibri" pitchFamily="34" charset="0"/>
              </a:rPr>
              <a:t> </a:t>
            </a:r>
            <a:r>
              <a:rPr lang="en-US" i="1" dirty="0" err="1" smtClean="0">
                <a:effectLst/>
                <a:latin typeface="Calibri" pitchFamily="34" charset="0"/>
              </a:rPr>
              <a:t>Radhiyallahu</a:t>
            </a:r>
            <a:r>
              <a:rPr lang="en-US" i="1" dirty="0" smtClean="0">
                <a:effectLst/>
                <a:latin typeface="Calibri" pitchFamily="34" charset="0"/>
              </a:rPr>
              <a:t> ‘</a:t>
            </a:r>
            <a:r>
              <a:rPr lang="en-US" i="1" dirty="0" err="1" smtClean="0">
                <a:effectLst/>
                <a:latin typeface="Calibri" pitchFamily="34" charset="0"/>
              </a:rPr>
              <a:t>anha</a:t>
            </a:r>
            <a:r>
              <a:rPr lang="en-US" i="1" dirty="0" smtClean="0">
                <a:effectLst/>
                <a:latin typeface="Calibri" pitchFamily="34" charset="0"/>
              </a:rPr>
              <a:t>, </a:t>
            </a:r>
            <a:r>
              <a:rPr lang="en-US" i="1" dirty="0" err="1" smtClean="0">
                <a:effectLst/>
                <a:latin typeface="Calibri" pitchFamily="34" charset="0"/>
              </a:rPr>
              <a:t>beliau</a:t>
            </a:r>
            <a:r>
              <a:rPr lang="en-US" i="1" dirty="0" smtClean="0">
                <a:effectLst/>
                <a:latin typeface="Calibri" pitchFamily="34" charset="0"/>
              </a:rPr>
              <a:t> </a:t>
            </a:r>
            <a:r>
              <a:rPr lang="en-US" i="1" dirty="0" err="1" smtClean="0">
                <a:effectLst/>
                <a:latin typeface="Calibri" pitchFamily="34" charset="0"/>
              </a:rPr>
              <a:t>berkata</a:t>
            </a:r>
            <a:r>
              <a:rPr lang="en-US" i="1" dirty="0" smtClean="0">
                <a:effectLst/>
                <a:latin typeface="Calibri" pitchFamily="34" charset="0"/>
              </a:rPr>
              <a:t> : “</a:t>
            </a:r>
            <a:r>
              <a:rPr lang="en-US" i="1" dirty="0" err="1" smtClean="0">
                <a:effectLst/>
                <a:latin typeface="Calibri" pitchFamily="34" charset="0"/>
              </a:rPr>
              <a:t>Dalam</a:t>
            </a:r>
            <a:r>
              <a:rPr lang="en-US" i="1" dirty="0" smtClean="0">
                <a:effectLst/>
                <a:latin typeface="Calibri" pitchFamily="34" charset="0"/>
              </a:rPr>
              <a:t> </a:t>
            </a:r>
            <a:r>
              <a:rPr lang="en-US" i="1" dirty="0" err="1" smtClean="0">
                <a:effectLst/>
                <a:latin typeface="Calibri" pitchFamily="34" charset="0"/>
              </a:rPr>
              <a:t>satu</a:t>
            </a:r>
            <a:r>
              <a:rPr lang="en-US" i="1" dirty="0" smtClean="0">
                <a:effectLst/>
                <a:latin typeface="Calibri" pitchFamily="34" charset="0"/>
              </a:rPr>
              <a:t> </a:t>
            </a:r>
            <a:r>
              <a:rPr lang="en-US" i="1" dirty="0" err="1" smtClean="0">
                <a:effectLst/>
                <a:latin typeface="Calibri" pitchFamily="34" charset="0"/>
              </a:rPr>
              <a:t>bulan</a:t>
            </a:r>
            <a:r>
              <a:rPr lang="en-US" i="1" dirty="0" smtClean="0">
                <a:effectLst/>
                <a:latin typeface="Calibri" pitchFamily="34" charset="0"/>
              </a:rPr>
              <a:t> (</a:t>
            </a:r>
            <a:r>
              <a:rPr lang="en-US" i="1" dirty="0" err="1" smtClean="0">
                <a:effectLst/>
                <a:latin typeface="Calibri" pitchFamily="34" charset="0"/>
              </a:rPr>
              <a:t>di</a:t>
            </a:r>
            <a:r>
              <a:rPr lang="en-US" i="1" dirty="0" smtClean="0">
                <a:effectLst/>
                <a:latin typeface="Calibri" pitchFamily="34" charset="0"/>
              </a:rPr>
              <a:t> </a:t>
            </a:r>
            <a:r>
              <a:rPr lang="en-US" i="1" dirty="0" err="1" smtClean="0">
                <a:effectLst/>
                <a:latin typeface="Calibri" pitchFamily="34" charset="0"/>
              </a:rPr>
              <a:t>luar</a:t>
            </a:r>
            <a:r>
              <a:rPr lang="en-US" i="1" dirty="0" smtClean="0">
                <a:effectLst/>
                <a:latin typeface="Calibri" pitchFamily="34" charset="0"/>
              </a:rPr>
              <a:t> </a:t>
            </a:r>
            <a:r>
              <a:rPr lang="en-US" i="1" dirty="0" err="1" smtClean="0">
                <a:effectLst/>
                <a:latin typeface="Calibri" pitchFamily="34" charset="0"/>
              </a:rPr>
              <a:t>Ramadhan</a:t>
            </a:r>
            <a:r>
              <a:rPr lang="en-US" i="1" dirty="0" smtClean="0">
                <a:effectLst/>
                <a:latin typeface="Calibri" pitchFamily="34" charset="0"/>
              </a:rPr>
              <a:t>) </a:t>
            </a:r>
            <a:r>
              <a:rPr lang="en-US" i="1" dirty="0" err="1" smtClean="0">
                <a:effectLst/>
                <a:latin typeface="Calibri" pitchFamily="34" charset="0"/>
              </a:rPr>
              <a:t>Nabi</a:t>
            </a:r>
            <a:r>
              <a:rPr lang="en-US" i="1" dirty="0" smtClean="0">
                <a:effectLst/>
                <a:latin typeface="Calibri" pitchFamily="34" charset="0"/>
              </a:rPr>
              <a:t> </a:t>
            </a:r>
            <a:r>
              <a:rPr lang="en-US" dirty="0" smtClean="0">
                <a:solidFill>
                  <a:srgbClr val="FFFF00"/>
                </a:solidFill>
                <a:effectLst/>
                <a:latin typeface="Calibri" pitchFamily="34" charset="0"/>
                <a:cs typeface="Traditional Arabic" pitchFamily="2" charset="-78"/>
                <a:sym typeface="AGA Arabesque"/>
              </a:rPr>
              <a:t></a:t>
            </a:r>
            <a:r>
              <a:rPr lang="en-US" i="1" dirty="0" smtClean="0">
                <a:effectLst/>
                <a:latin typeface="Calibri" pitchFamily="34" charset="0"/>
              </a:rPr>
              <a:t> </a:t>
            </a:r>
            <a:r>
              <a:rPr lang="en-US" i="1" dirty="0" err="1" smtClean="0">
                <a:effectLst/>
                <a:latin typeface="Calibri" pitchFamily="34" charset="0"/>
              </a:rPr>
              <a:t>tidak</a:t>
            </a:r>
            <a:r>
              <a:rPr lang="en-US" i="1" dirty="0" smtClean="0">
                <a:effectLst/>
                <a:latin typeface="Calibri" pitchFamily="34" charset="0"/>
              </a:rPr>
              <a:t> </a:t>
            </a:r>
            <a:r>
              <a:rPr lang="en-US" i="1" dirty="0" err="1" smtClean="0">
                <a:effectLst/>
                <a:latin typeface="Calibri" pitchFamily="34" charset="0"/>
              </a:rPr>
              <a:t>pernah</a:t>
            </a:r>
            <a:r>
              <a:rPr lang="en-US" i="1" dirty="0" smtClean="0">
                <a:effectLst/>
                <a:latin typeface="Calibri" pitchFamily="34" charset="0"/>
              </a:rPr>
              <a:t> </a:t>
            </a:r>
            <a:r>
              <a:rPr lang="en-US" i="1" dirty="0" err="1" smtClean="0">
                <a:effectLst/>
                <a:latin typeface="Calibri" pitchFamily="34" charset="0"/>
              </a:rPr>
              <a:t>berpuasa</a:t>
            </a:r>
            <a:r>
              <a:rPr lang="en-US" i="1" dirty="0" smtClean="0">
                <a:effectLst/>
                <a:latin typeface="Calibri" pitchFamily="34" charset="0"/>
              </a:rPr>
              <a:t> </a:t>
            </a:r>
            <a:r>
              <a:rPr lang="en-US" i="1" dirty="0" err="1" smtClean="0">
                <a:effectLst/>
                <a:latin typeface="Calibri" pitchFamily="34" charset="0"/>
              </a:rPr>
              <a:t>lebih</a:t>
            </a:r>
            <a:r>
              <a:rPr lang="en-US" i="1" dirty="0" smtClean="0">
                <a:effectLst/>
                <a:latin typeface="Calibri" pitchFamily="34" charset="0"/>
              </a:rPr>
              <a:t> </a:t>
            </a:r>
            <a:r>
              <a:rPr lang="en-US" i="1" dirty="0" err="1" smtClean="0">
                <a:effectLst/>
                <a:latin typeface="Calibri" pitchFamily="34" charset="0"/>
              </a:rPr>
              <a:t>banyak</a:t>
            </a:r>
            <a:r>
              <a:rPr lang="en-US" i="1" dirty="0" smtClean="0">
                <a:effectLst/>
                <a:latin typeface="Calibri" pitchFamily="34" charset="0"/>
              </a:rPr>
              <a:t> </a:t>
            </a:r>
            <a:r>
              <a:rPr lang="en-US" i="1" dirty="0" err="1" smtClean="0">
                <a:effectLst/>
                <a:latin typeface="Calibri" pitchFamily="34" charset="0"/>
              </a:rPr>
              <a:t>dibanding</a:t>
            </a:r>
            <a:r>
              <a:rPr lang="en-US" i="1" dirty="0" smtClean="0">
                <a:effectLst/>
                <a:latin typeface="Calibri" pitchFamily="34" charset="0"/>
              </a:rPr>
              <a:t> </a:t>
            </a:r>
            <a:r>
              <a:rPr lang="en-US" i="1" dirty="0" err="1" smtClean="0">
                <a:effectLst/>
                <a:latin typeface="Calibri" pitchFamily="34" charset="0"/>
              </a:rPr>
              <a:t>bulan</a:t>
            </a:r>
            <a:r>
              <a:rPr lang="en-US" i="1" dirty="0" smtClean="0">
                <a:effectLst/>
                <a:latin typeface="Calibri" pitchFamily="34" charset="0"/>
              </a:rPr>
              <a:t> </a:t>
            </a:r>
            <a:r>
              <a:rPr lang="en-US" i="1" dirty="0" err="1" smtClean="0">
                <a:effectLst/>
                <a:latin typeface="Calibri" pitchFamily="34" charset="0"/>
              </a:rPr>
              <a:t>Sya’ban</a:t>
            </a:r>
            <a:r>
              <a:rPr lang="en-US" i="1" dirty="0" smtClean="0">
                <a:effectLst/>
                <a:latin typeface="Calibri" pitchFamily="34" charset="0"/>
              </a:rPr>
              <a:t>, </a:t>
            </a:r>
            <a:r>
              <a:rPr lang="en-US" i="1" dirty="0" err="1" smtClean="0">
                <a:effectLst/>
                <a:latin typeface="Calibri" pitchFamily="34" charset="0"/>
              </a:rPr>
              <a:t>bahkan</a:t>
            </a:r>
            <a:r>
              <a:rPr lang="en-US" i="1" dirty="0" smtClean="0">
                <a:effectLst/>
                <a:latin typeface="Calibri" pitchFamily="34" charset="0"/>
              </a:rPr>
              <a:t> </a:t>
            </a:r>
            <a:r>
              <a:rPr lang="en-US" i="1" dirty="0" err="1" smtClean="0">
                <a:effectLst/>
                <a:latin typeface="Calibri" pitchFamily="34" charset="0"/>
              </a:rPr>
              <a:t>beliau</a:t>
            </a:r>
            <a:r>
              <a:rPr lang="en-US" i="1" dirty="0" smtClean="0">
                <a:effectLst/>
                <a:latin typeface="Calibri" pitchFamily="34" charset="0"/>
              </a:rPr>
              <a:t> </a:t>
            </a:r>
            <a:r>
              <a:rPr lang="en-US" i="1" dirty="0" err="1" smtClean="0">
                <a:effectLst/>
                <a:latin typeface="Calibri" pitchFamily="34" charset="0"/>
              </a:rPr>
              <a:t>berpuasa</a:t>
            </a:r>
            <a:r>
              <a:rPr lang="en-US" i="1" dirty="0" smtClean="0">
                <a:effectLst/>
                <a:latin typeface="Calibri" pitchFamily="34" charset="0"/>
              </a:rPr>
              <a:t> </a:t>
            </a:r>
            <a:r>
              <a:rPr lang="en-US" i="1" dirty="0" err="1" smtClean="0">
                <a:effectLst/>
                <a:latin typeface="Calibri" pitchFamily="34" charset="0"/>
              </a:rPr>
              <a:t>penuh</a:t>
            </a:r>
            <a:r>
              <a:rPr lang="en-US" i="1" dirty="0" smtClean="0">
                <a:effectLst/>
                <a:latin typeface="Calibri" pitchFamily="34" charset="0"/>
              </a:rPr>
              <a:t> </a:t>
            </a:r>
            <a:r>
              <a:rPr lang="en-US" i="1" dirty="0" err="1" smtClean="0">
                <a:effectLst/>
                <a:latin typeface="Calibri" pitchFamily="34" charset="0"/>
              </a:rPr>
              <a:t>di</a:t>
            </a:r>
            <a:r>
              <a:rPr lang="en-US" i="1" dirty="0" smtClean="0">
                <a:effectLst/>
                <a:latin typeface="Calibri" pitchFamily="34" charset="0"/>
              </a:rPr>
              <a:t> </a:t>
            </a:r>
            <a:r>
              <a:rPr lang="en-US" i="1" dirty="0" err="1" smtClean="0">
                <a:effectLst/>
                <a:latin typeface="Calibri" pitchFamily="34" charset="0"/>
              </a:rPr>
              <a:t>bulan</a:t>
            </a:r>
            <a:r>
              <a:rPr lang="en-US" i="1" dirty="0" smtClean="0">
                <a:effectLst/>
                <a:latin typeface="Calibri" pitchFamily="34" charset="0"/>
              </a:rPr>
              <a:t> </a:t>
            </a:r>
            <a:r>
              <a:rPr lang="en-US" i="1" dirty="0" err="1" smtClean="0">
                <a:effectLst/>
                <a:latin typeface="Calibri" pitchFamily="34" charset="0"/>
              </a:rPr>
              <a:t>Sya’ban</a:t>
            </a:r>
            <a:r>
              <a:rPr lang="en-US" i="1" dirty="0" smtClean="0">
                <a:effectLst/>
                <a:latin typeface="Calibri" pitchFamily="34" charset="0"/>
              </a:rPr>
              <a:t>. </a:t>
            </a:r>
            <a:r>
              <a:rPr lang="en-US" i="1" dirty="0" err="1" smtClean="0">
                <a:effectLst/>
                <a:latin typeface="Calibri" pitchFamily="34" charset="0"/>
              </a:rPr>
              <a:t>Beliau</a:t>
            </a:r>
            <a:r>
              <a:rPr lang="en-US" i="1" dirty="0" smtClean="0">
                <a:effectLst/>
                <a:latin typeface="Calibri" pitchFamily="34" charset="0"/>
              </a:rPr>
              <a:t> </a:t>
            </a:r>
            <a:r>
              <a:rPr lang="en-US" i="1" dirty="0" err="1" smtClean="0">
                <a:effectLst/>
                <a:latin typeface="Calibri" pitchFamily="34" charset="0"/>
              </a:rPr>
              <a:t>bersabda</a:t>
            </a:r>
            <a:r>
              <a:rPr lang="en-US" i="1" dirty="0" smtClean="0">
                <a:effectLst/>
                <a:latin typeface="Calibri" pitchFamily="34" charset="0"/>
              </a:rPr>
              <a:t> :</a:t>
            </a:r>
          </a:p>
          <a:p>
            <a:pPr marL="0" indent="0" algn="ctr">
              <a:buNone/>
            </a:pPr>
            <a:r>
              <a:rPr lang="en-US" b="1" i="1" dirty="0" smtClean="0">
                <a:solidFill>
                  <a:srgbClr val="FFFF00"/>
                </a:solidFill>
                <a:effectLst/>
                <a:latin typeface="Calibri" pitchFamily="34" charset="0"/>
              </a:rPr>
              <a:t>“</a:t>
            </a:r>
            <a:r>
              <a:rPr lang="en-US" b="1" i="1" dirty="0" err="1" smtClean="0">
                <a:solidFill>
                  <a:srgbClr val="FFFF00"/>
                </a:solidFill>
                <a:effectLst/>
                <a:latin typeface="Calibri" pitchFamily="34" charset="0"/>
              </a:rPr>
              <a:t>Lakukanlah</a:t>
            </a:r>
            <a:r>
              <a:rPr lang="en-US" b="1" i="1" dirty="0" smtClean="0">
                <a:solidFill>
                  <a:srgbClr val="FFFF00"/>
                </a:solidFill>
                <a:effectLst/>
                <a:latin typeface="Calibri" pitchFamily="34" charset="0"/>
              </a:rPr>
              <a:t> </a:t>
            </a:r>
            <a:r>
              <a:rPr lang="en-US" b="1" i="1" dirty="0" err="1" smtClean="0">
                <a:solidFill>
                  <a:srgbClr val="FFFF00"/>
                </a:solidFill>
                <a:effectLst/>
                <a:latin typeface="Calibri" pitchFamily="34" charset="0"/>
              </a:rPr>
              <a:t>amal</a:t>
            </a:r>
            <a:r>
              <a:rPr lang="en-US" b="1" i="1" dirty="0" smtClean="0">
                <a:solidFill>
                  <a:srgbClr val="FFFF00"/>
                </a:solidFill>
                <a:effectLst/>
                <a:latin typeface="Calibri" pitchFamily="34" charset="0"/>
              </a:rPr>
              <a:t> </a:t>
            </a:r>
            <a:r>
              <a:rPr lang="en-US" b="1" i="1" dirty="0" err="1" smtClean="0">
                <a:solidFill>
                  <a:srgbClr val="FFFF00"/>
                </a:solidFill>
                <a:effectLst/>
                <a:latin typeface="Calibri" pitchFamily="34" charset="0"/>
              </a:rPr>
              <a:t>ibadah</a:t>
            </a:r>
            <a:r>
              <a:rPr lang="en-US" b="1" i="1" dirty="0" smtClean="0">
                <a:solidFill>
                  <a:srgbClr val="FFFF00"/>
                </a:solidFill>
                <a:effectLst/>
                <a:latin typeface="Calibri" pitchFamily="34" charset="0"/>
              </a:rPr>
              <a:t> </a:t>
            </a:r>
            <a:r>
              <a:rPr lang="en-US" b="1" i="1" dirty="0" err="1" smtClean="0">
                <a:solidFill>
                  <a:srgbClr val="FFFF00"/>
                </a:solidFill>
                <a:effectLst/>
                <a:latin typeface="Calibri" pitchFamily="34" charset="0"/>
              </a:rPr>
              <a:t>sebatas</a:t>
            </a:r>
            <a:r>
              <a:rPr lang="en-US" b="1" i="1" dirty="0" smtClean="0">
                <a:solidFill>
                  <a:srgbClr val="FFFF00"/>
                </a:solidFill>
                <a:effectLst/>
                <a:latin typeface="Calibri" pitchFamily="34" charset="0"/>
              </a:rPr>
              <a:t> </a:t>
            </a:r>
            <a:r>
              <a:rPr lang="en-US" b="1" i="1" dirty="0" err="1" smtClean="0">
                <a:solidFill>
                  <a:srgbClr val="FFFF00"/>
                </a:solidFill>
                <a:effectLst/>
                <a:latin typeface="Calibri" pitchFamily="34" charset="0"/>
              </a:rPr>
              <a:t>kemampuan</a:t>
            </a:r>
            <a:r>
              <a:rPr lang="en-US" b="1" i="1" dirty="0" smtClean="0">
                <a:solidFill>
                  <a:srgbClr val="FFFF00"/>
                </a:solidFill>
                <a:effectLst/>
                <a:latin typeface="Calibri" pitchFamily="34" charset="0"/>
              </a:rPr>
              <a:t> kalian </a:t>
            </a:r>
            <a:r>
              <a:rPr lang="en-US" b="1" i="1" dirty="0" err="1" smtClean="0">
                <a:solidFill>
                  <a:srgbClr val="FFFF00"/>
                </a:solidFill>
                <a:effectLst/>
                <a:latin typeface="Calibri" pitchFamily="34" charset="0"/>
              </a:rPr>
              <a:t>karena</a:t>
            </a:r>
            <a:r>
              <a:rPr lang="en-US" b="1" i="1" dirty="0" smtClean="0">
                <a:solidFill>
                  <a:srgbClr val="FFFF00"/>
                </a:solidFill>
                <a:effectLst/>
                <a:latin typeface="Calibri" pitchFamily="34" charset="0"/>
              </a:rPr>
              <a:t> </a:t>
            </a:r>
            <a:r>
              <a:rPr lang="en-US" b="1" i="1" dirty="0" err="1" smtClean="0">
                <a:solidFill>
                  <a:srgbClr val="FFFF00"/>
                </a:solidFill>
                <a:effectLst/>
                <a:latin typeface="Calibri" pitchFamily="34" charset="0"/>
              </a:rPr>
              <a:t>sesungguhnya</a:t>
            </a:r>
            <a:r>
              <a:rPr lang="en-US" b="1" i="1" dirty="0" smtClean="0">
                <a:solidFill>
                  <a:srgbClr val="FFFF00"/>
                </a:solidFill>
                <a:effectLst/>
                <a:latin typeface="Calibri" pitchFamily="34" charset="0"/>
              </a:rPr>
              <a:t> Allah </a:t>
            </a:r>
            <a:r>
              <a:rPr lang="en-US" b="1" i="1" dirty="0" err="1" smtClean="0">
                <a:solidFill>
                  <a:srgbClr val="FFFF00"/>
                </a:solidFill>
                <a:effectLst/>
                <a:latin typeface="Calibri" pitchFamily="34" charset="0"/>
              </a:rPr>
              <a:t>tidak</a:t>
            </a:r>
            <a:r>
              <a:rPr lang="en-US" b="1" i="1" dirty="0" smtClean="0">
                <a:solidFill>
                  <a:srgbClr val="FFFF00"/>
                </a:solidFill>
                <a:effectLst/>
                <a:latin typeface="Calibri" pitchFamily="34" charset="0"/>
              </a:rPr>
              <a:t> </a:t>
            </a:r>
            <a:r>
              <a:rPr lang="en-US" b="1" i="1" dirty="0" err="1" smtClean="0">
                <a:solidFill>
                  <a:srgbClr val="FFFF00"/>
                </a:solidFill>
                <a:effectLst/>
                <a:latin typeface="Calibri" pitchFamily="34" charset="0"/>
              </a:rPr>
              <a:t>akan</a:t>
            </a:r>
            <a:r>
              <a:rPr lang="en-US" b="1" i="1" dirty="0" smtClean="0">
                <a:solidFill>
                  <a:srgbClr val="FFFF00"/>
                </a:solidFill>
                <a:effectLst/>
                <a:latin typeface="Calibri" pitchFamily="34" charset="0"/>
              </a:rPr>
              <a:t> </a:t>
            </a:r>
            <a:r>
              <a:rPr lang="en-US" b="1" i="1" dirty="0" err="1" smtClean="0">
                <a:solidFill>
                  <a:srgbClr val="FFFF00"/>
                </a:solidFill>
                <a:effectLst/>
                <a:latin typeface="Calibri" pitchFamily="34" charset="0"/>
              </a:rPr>
              <a:t>pernah</a:t>
            </a:r>
            <a:r>
              <a:rPr lang="en-US" b="1" i="1" dirty="0" smtClean="0">
                <a:solidFill>
                  <a:srgbClr val="FFFF00"/>
                </a:solidFill>
                <a:effectLst/>
                <a:latin typeface="Calibri" pitchFamily="34" charset="0"/>
              </a:rPr>
              <a:t> </a:t>
            </a:r>
            <a:r>
              <a:rPr lang="en-US" b="1" i="1" dirty="0" err="1" smtClean="0">
                <a:solidFill>
                  <a:srgbClr val="FFFF00"/>
                </a:solidFill>
                <a:effectLst/>
                <a:latin typeface="Calibri" pitchFamily="34" charset="0"/>
              </a:rPr>
              <a:t>bosan</a:t>
            </a:r>
            <a:r>
              <a:rPr lang="en-US" b="1" i="1" dirty="0" smtClean="0">
                <a:solidFill>
                  <a:srgbClr val="FFFF00"/>
                </a:solidFill>
                <a:effectLst/>
                <a:latin typeface="Calibri" pitchFamily="34" charset="0"/>
              </a:rPr>
              <a:t> </a:t>
            </a:r>
            <a:r>
              <a:rPr lang="en-US" b="1" i="1" dirty="0" err="1" smtClean="0">
                <a:solidFill>
                  <a:srgbClr val="FFFF00"/>
                </a:solidFill>
                <a:effectLst/>
                <a:latin typeface="Calibri" pitchFamily="34" charset="0"/>
              </a:rPr>
              <a:t>sampai</a:t>
            </a:r>
            <a:r>
              <a:rPr lang="en-US" b="1" i="1" dirty="0" smtClean="0">
                <a:solidFill>
                  <a:srgbClr val="FFFF00"/>
                </a:solidFill>
                <a:effectLst/>
                <a:latin typeface="Calibri" pitchFamily="34" charset="0"/>
              </a:rPr>
              <a:t> kalian </a:t>
            </a:r>
            <a:r>
              <a:rPr lang="en-US" b="1" i="1" dirty="0" err="1" smtClean="0">
                <a:solidFill>
                  <a:srgbClr val="FFFF00"/>
                </a:solidFill>
                <a:effectLst/>
                <a:latin typeface="Calibri" pitchFamily="34" charset="0"/>
              </a:rPr>
              <a:t>sendiri</a:t>
            </a:r>
            <a:r>
              <a:rPr lang="en-US" b="1" i="1" dirty="0" smtClean="0">
                <a:solidFill>
                  <a:srgbClr val="FFFF00"/>
                </a:solidFill>
                <a:effectLst/>
                <a:latin typeface="Calibri" pitchFamily="34" charset="0"/>
              </a:rPr>
              <a:t> yang </a:t>
            </a:r>
            <a:r>
              <a:rPr lang="en-US" b="1" i="1" dirty="0" err="1" smtClean="0">
                <a:solidFill>
                  <a:srgbClr val="FFFF00"/>
                </a:solidFill>
                <a:effectLst/>
                <a:latin typeface="Calibri" pitchFamily="34" charset="0"/>
              </a:rPr>
              <a:t>bosan</a:t>
            </a:r>
            <a:r>
              <a:rPr lang="en-US" b="1" i="1" dirty="0" smtClean="0">
                <a:solidFill>
                  <a:srgbClr val="FFFF00"/>
                </a:solidFill>
                <a:effectLst/>
                <a:latin typeface="Calibri" pitchFamily="34" charset="0"/>
              </a:rPr>
              <a:t>”.</a:t>
            </a:r>
          </a:p>
          <a:p>
            <a:pPr marL="0" indent="0" algn="ctr">
              <a:buNone/>
            </a:pPr>
            <a:r>
              <a:rPr lang="en-US" i="1" dirty="0" smtClean="0">
                <a:effectLst/>
                <a:latin typeface="Calibri" pitchFamily="34" charset="0"/>
              </a:rPr>
              <a:t> Dan </a:t>
            </a:r>
            <a:r>
              <a:rPr lang="en-US" i="1" dirty="0" err="1" smtClean="0">
                <a:effectLst/>
                <a:latin typeface="Calibri" pitchFamily="34" charset="0"/>
              </a:rPr>
              <a:t>sholat</a:t>
            </a:r>
            <a:r>
              <a:rPr lang="en-US" i="1" dirty="0" smtClean="0">
                <a:effectLst/>
                <a:latin typeface="Calibri" pitchFamily="34" charset="0"/>
              </a:rPr>
              <a:t> yang paling </a:t>
            </a:r>
            <a:r>
              <a:rPr lang="en-US" i="1" dirty="0" err="1" smtClean="0">
                <a:effectLst/>
                <a:latin typeface="Calibri" pitchFamily="34" charset="0"/>
              </a:rPr>
              <a:t>disukai</a:t>
            </a:r>
            <a:r>
              <a:rPr lang="en-US" i="1" dirty="0" smtClean="0">
                <a:effectLst/>
                <a:latin typeface="Calibri" pitchFamily="34" charset="0"/>
              </a:rPr>
              <a:t> </a:t>
            </a:r>
            <a:r>
              <a:rPr lang="en-US" i="1" dirty="0" err="1" smtClean="0">
                <a:effectLst/>
                <a:latin typeface="Calibri" pitchFamily="34" charset="0"/>
              </a:rPr>
              <a:t>Nabi</a:t>
            </a:r>
            <a:r>
              <a:rPr lang="en-US" i="1" dirty="0" smtClean="0">
                <a:effectLst/>
                <a:latin typeface="Calibri" pitchFamily="34" charset="0"/>
              </a:rPr>
              <a:t> </a:t>
            </a:r>
            <a:r>
              <a:rPr lang="en-US" i="1" dirty="0" err="1" smtClean="0">
                <a:effectLst/>
                <a:latin typeface="Calibri" pitchFamily="34" charset="0"/>
              </a:rPr>
              <a:t>adalah</a:t>
            </a:r>
            <a:r>
              <a:rPr lang="en-US" i="1" dirty="0" smtClean="0">
                <a:effectLst/>
                <a:latin typeface="Calibri" pitchFamily="34" charset="0"/>
              </a:rPr>
              <a:t> yang </a:t>
            </a:r>
            <a:r>
              <a:rPr lang="en-US" i="1" dirty="0" err="1" smtClean="0">
                <a:effectLst/>
                <a:latin typeface="Calibri" pitchFamily="34" charset="0"/>
              </a:rPr>
              <a:t>dilakukan</a:t>
            </a:r>
            <a:r>
              <a:rPr lang="en-US" i="1" dirty="0" smtClean="0">
                <a:effectLst/>
                <a:latin typeface="Calibri" pitchFamily="34" charset="0"/>
              </a:rPr>
              <a:t> </a:t>
            </a:r>
            <a:r>
              <a:rPr lang="en-US" i="1" dirty="0" err="1" smtClean="0">
                <a:effectLst/>
                <a:latin typeface="Calibri" pitchFamily="34" charset="0"/>
              </a:rPr>
              <a:t>secara</a:t>
            </a:r>
            <a:r>
              <a:rPr lang="en-US" i="1" dirty="0" smtClean="0">
                <a:effectLst/>
                <a:latin typeface="Calibri" pitchFamily="34" charset="0"/>
              </a:rPr>
              <a:t> </a:t>
            </a:r>
            <a:r>
              <a:rPr lang="en-US" i="1" dirty="0" err="1" smtClean="0">
                <a:effectLst/>
                <a:latin typeface="Calibri" pitchFamily="34" charset="0"/>
              </a:rPr>
              <a:t>istiqomah</a:t>
            </a:r>
            <a:r>
              <a:rPr lang="en-US" i="1" dirty="0" smtClean="0">
                <a:effectLst/>
                <a:latin typeface="Calibri" pitchFamily="34" charset="0"/>
              </a:rPr>
              <a:t> </a:t>
            </a:r>
            <a:r>
              <a:rPr lang="en-US" i="1" dirty="0" err="1" smtClean="0">
                <a:effectLst/>
                <a:latin typeface="Calibri" pitchFamily="34" charset="0"/>
              </a:rPr>
              <a:t>walaupun</a:t>
            </a:r>
            <a:r>
              <a:rPr lang="en-US" i="1" dirty="0" smtClean="0">
                <a:effectLst/>
                <a:latin typeface="Calibri" pitchFamily="34" charset="0"/>
              </a:rPr>
              <a:t> </a:t>
            </a:r>
            <a:r>
              <a:rPr lang="en-US" i="1" dirty="0" err="1" smtClean="0">
                <a:effectLst/>
                <a:latin typeface="Calibri" pitchFamily="34" charset="0"/>
              </a:rPr>
              <a:t>hanya</a:t>
            </a:r>
            <a:r>
              <a:rPr lang="en-US" i="1" dirty="0" smtClean="0">
                <a:effectLst/>
                <a:latin typeface="Calibri" pitchFamily="34" charset="0"/>
              </a:rPr>
              <a:t> </a:t>
            </a:r>
            <a:r>
              <a:rPr lang="en-US" i="1" dirty="0" err="1" smtClean="0">
                <a:effectLst/>
                <a:latin typeface="Calibri" pitchFamily="34" charset="0"/>
              </a:rPr>
              <a:t>sedikit</a:t>
            </a:r>
            <a:r>
              <a:rPr lang="en-US" i="1" dirty="0" smtClean="0">
                <a:effectLst/>
                <a:latin typeface="Calibri" pitchFamily="34" charset="0"/>
              </a:rPr>
              <a:t> (</a:t>
            </a:r>
            <a:r>
              <a:rPr lang="en-US" i="1" dirty="0" err="1" smtClean="0">
                <a:effectLst/>
                <a:latin typeface="Calibri" pitchFamily="34" charset="0"/>
              </a:rPr>
              <a:t>raka’atnya</a:t>
            </a:r>
            <a:r>
              <a:rPr lang="en-US" i="1" dirty="0" smtClean="0">
                <a:effectLst/>
                <a:latin typeface="Calibri" pitchFamily="34" charset="0"/>
              </a:rPr>
              <a:t>). Dan </a:t>
            </a:r>
            <a:r>
              <a:rPr lang="en-US" i="1" dirty="0" err="1" smtClean="0">
                <a:effectLst/>
                <a:latin typeface="Calibri" pitchFamily="34" charset="0"/>
              </a:rPr>
              <a:t>jika</a:t>
            </a:r>
            <a:r>
              <a:rPr lang="en-US" i="1" dirty="0" smtClean="0">
                <a:effectLst/>
                <a:latin typeface="Calibri" pitchFamily="34" charset="0"/>
              </a:rPr>
              <a:t> </a:t>
            </a:r>
            <a:r>
              <a:rPr lang="en-US" i="1" dirty="0" err="1" smtClean="0">
                <a:effectLst/>
                <a:latin typeface="Calibri" pitchFamily="34" charset="0"/>
              </a:rPr>
              <a:t>beliau</a:t>
            </a:r>
            <a:r>
              <a:rPr lang="en-US" i="1" dirty="0" smtClean="0">
                <a:effectLst/>
                <a:latin typeface="Calibri" pitchFamily="34" charset="0"/>
              </a:rPr>
              <a:t> </a:t>
            </a:r>
            <a:r>
              <a:rPr lang="en-US" i="1" dirty="0" err="1" smtClean="0">
                <a:effectLst/>
                <a:latin typeface="Calibri" pitchFamily="34" charset="0"/>
              </a:rPr>
              <a:t>sholat</a:t>
            </a:r>
            <a:r>
              <a:rPr lang="en-US" i="1" dirty="0" smtClean="0">
                <a:effectLst/>
                <a:latin typeface="Calibri" pitchFamily="34" charset="0"/>
              </a:rPr>
              <a:t>, </a:t>
            </a:r>
            <a:r>
              <a:rPr lang="en-US" i="1" dirty="0" err="1" smtClean="0">
                <a:effectLst/>
                <a:latin typeface="Calibri" pitchFamily="34" charset="0"/>
              </a:rPr>
              <a:t>beliau</a:t>
            </a:r>
            <a:r>
              <a:rPr lang="en-US" i="1" dirty="0" smtClean="0">
                <a:effectLst/>
                <a:latin typeface="Calibri" pitchFamily="34" charset="0"/>
              </a:rPr>
              <a:t> </a:t>
            </a:r>
            <a:r>
              <a:rPr lang="en-US" i="1" dirty="0" err="1" smtClean="0">
                <a:effectLst/>
                <a:latin typeface="Calibri" pitchFamily="34" charset="0"/>
              </a:rPr>
              <a:t>selalu</a:t>
            </a:r>
            <a:r>
              <a:rPr lang="en-US" i="1" dirty="0" smtClean="0">
                <a:effectLst/>
                <a:latin typeface="Calibri" pitchFamily="34" charset="0"/>
              </a:rPr>
              <a:t> </a:t>
            </a:r>
            <a:r>
              <a:rPr lang="en-US" i="1" dirty="0" err="1" smtClean="0">
                <a:effectLst/>
                <a:latin typeface="Calibri" pitchFamily="34" charset="0"/>
              </a:rPr>
              <a:t>menjaga</a:t>
            </a:r>
            <a:r>
              <a:rPr lang="en-US" i="1" dirty="0" smtClean="0">
                <a:effectLst/>
                <a:latin typeface="Calibri" pitchFamily="34" charset="0"/>
              </a:rPr>
              <a:t> </a:t>
            </a:r>
            <a:r>
              <a:rPr lang="en-US" i="1" dirty="0" err="1" smtClean="0">
                <a:effectLst/>
                <a:latin typeface="Calibri" pitchFamily="34" charset="0"/>
              </a:rPr>
              <a:t>sholat</a:t>
            </a:r>
            <a:r>
              <a:rPr lang="en-US" i="1" dirty="0" smtClean="0">
                <a:effectLst/>
                <a:latin typeface="Calibri" pitchFamily="34" charset="0"/>
              </a:rPr>
              <a:t> </a:t>
            </a:r>
            <a:r>
              <a:rPr lang="en-US" i="1" dirty="0" err="1" smtClean="0">
                <a:effectLst/>
                <a:latin typeface="Calibri" pitchFamily="34" charset="0"/>
              </a:rPr>
              <a:t>itu</a:t>
            </a:r>
            <a:r>
              <a:rPr lang="en-US" i="1" dirty="0" smtClean="0">
                <a:effectLst/>
                <a:latin typeface="Calibri" pitchFamily="34" charset="0"/>
              </a:rPr>
              <a:t> agar </a:t>
            </a:r>
            <a:r>
              <a:rPr lang="en-US" i="1" dirty="0" err="1" smtClean="0">
                <a:effectLst/>
                <a:latin typeface="Calibri" pitchFamily="34" charset="0"/>
              </a:rPr>
              <a:t>istiqomah</a:t>
            </a:r>
            <a:r>
              <a:rPr lang="en-US" i="1" dirty="0" smtClean="0">
                <a:effectLst/>
                <a:latin typeface="Calibri" pitchFamily="34" charset="0"/>
              </a:rPr>
              <a:t> </a:t>
            </a:r>
            <a:r>
              <a:rPr lang="en-US" i="1" dirty="0" err="1" smtClean="0">
                <a:effectLst/>
                <a:latin typeface="Calibri" pitchFamily="34" charset="0"/>
              </a:rPr>
              <a:t>dalam</a:t>
            </a:r>
            <a:r>
              <a:rPr lang="en-US" i="1" dirty="0" smtClean="0">
                <a:effectLst/>
                <a:latin typeface="Calibri" pitchFamily="34" charset="0"/>
              </a:rPr>
              <a:t> </a:t>
            </a:r>
            <a:r>
              <a:rPr lang="en-US" i="1" dirty="0" err="1" smtClean="0">
                <a:effectLst/>
                <a:latin typeface="Calibri" pitchFamily="34" charset="0"/>
              </a:rPr>
              <a:t>melakukannya</a:t>
            </a:r>
            <a:r>
              <a:rPr lang="en-US" i="1" dirty="0" smtClean="0">
                <a:effectLst/>
                <a:latin typeface="Calibri" pitchFamily="34" charset="0"/>
              </a:rPr>
              <a:t>” </a:t>
            </a:r>
            <a:r>
              <a:rPr lang="en-US" b="1" dirty="0" smtClean="0">
                <a:solidFill>
                  <a:srgbClr val="00FFFF"/>
                </a:solidFill>
                <a:effectLst/>
                <a:latin typeface="Calibri" pitchFamily="34" charset="0"/>
              </a:rPr>
              <a:t>(</a:t>
            </a:r>
            <a:r>
              <a:rPr lang="en-US" b="1" dirty="0">
                <a:solidFill>
                  <a:srgbClr val="00FFFF"/>
                </a:solidFill>
                <a:effectLst/>
                <a:latin typeface="Calibri" pitchFamily="34" charset="0"/>
              </a:rPr>
              <a:t>HR. </a:t>
            </a:r>
            <a:r>
              <a:rPr lang="en-US" b="1" dirty="0" err="1" smtClean="0">
                <a:solidFill>
                  <a:srgbClr val="00FFFF"/>
                </a:solidFill>
                <a:effectLst/>
                <a:latin typeface="Calibri" pitchFamily="34" charset="0"/>
              </a:rPr>
              <a:t>Bukhari</a:t>
            </a:r>
            <a:r>
              <a:rPr lang="en-US" b="1" dirty="0" smtClean="0">
                <a:solidFill>
                  <a:srgbClr val="00FFFF"/>
                </a:solidFill>
                <a:effectLst/>
                <a:latin typeface="Calibri" pitchFamily="34" charset="0"/>
              </a:rPr>
              <a:t>)</a:t>
            </a:r>
            <a:endParaRPr lang="en-US" dirty="0">
              <a:solidFill>
                <a:srgbClr val="00FFFF"/>
              </a:solidFill>
              <a:effectLst/>
              <a:latin typeface="Calibri" pitchFamily="34" charset="0"/>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marL="0" indent="0" algn="just" rtl="1">
              <a:buNone/>
            </a:pPr>
            <a:r>
              <a:rPr lang="ar-SA" sz="5400" dirty="0" smtClean="0">
                <a:solidFill>
                  <a:srgbClr val="FFFF00"/>
                </a:solidFill>
                <a:effectLst/>
                <a:latin typeface="Calibri" pitchFamily="34" charset="0"/>
                <a:cs typeface="Traditional Arabic" pitchFamily="2" charset="-78"/>
              </a:rPr>
              <a:t>وَمَا </a:t>
            </a:r>
            <a:r>
              <a:rPr lang="ar-SA" sz="5400" dirty="0">
                <a:solidFill>
                  <a:srgbClr val="FFFF00"/>
                </a:solidFill>
                <a:effectLst/>
                <a:latin typeface="Calibri" pitchFamily="34" charset="0"/>
                <a:cs typeface="Traditional Arabic" pitchFamily="2" charset="-78"/>
              </a:rPr>
              <a:t>رَأَيْتُ رَسُولَ اللَّهِ </a:t>
            </a:r>
            <a:r>
              <a:rPr lang="en-US" sz="5400" dirty="0" smtClean="0">
                <a:solidFill>
                  <a:srgbClr val="FFFF00"/>
                </a:solidFill>
                <a:effectLst/>
                <a:latin typeface="Calibri" pitchFamily="34" charset="0"/>
                <a:cs typeface="Traditional Arabic" pitchFamily="2" charset="-78"/>
                <a:sym typeface="AGA Arabesque"/>
              </a:rPr>
              <a:t></a:t>
            </a:r>
            <a:r>
              <a:rPr lang="ar-SA" sz="5400" dirty="0" smtClean="0">
                <a:solidFill>
                  <a:srgbClr val="FFFF00"/>
                </a:solidFill>
                <a:effectLst/>
                <a:latin typeface="Calibri" pitchFamily="34" charset="0"/>
                <a:cs typeface="Traditional Arabic" pitchFamily="2" charset="-78"/>
              </a:rPr>
              <a:t> </a:t>
            </a:r>
            <a:r>
              <a:rPr lang="ar-SA" sz="5400" dirty="0">
                <a:solidFill>
                  <a:srgbClr val="FFFF00"/>
                </a:solidFill>
                <a:effectLst/>
                <a:latin typeface="Calibri" pitchFamily="34" charset="0"/>
                <a:cs typeface="Traditional Arabic" pitchFamily="2" charset="-78"/>
              </a:rPr>
              <a:t>اسْتَكْمَلَ صِيَامَ شَهْرٍ قَطُّ إِلاَّ رَمَضَانَ وَمَا رَأَيْتُهُ فِى شَهْرٍ أَكْثَرَ مِنْهُ صِيَامًا فِى شَعْبَانَ</a:t>
            </a:r>
            <a:r>
              <a:rPr lang="en-US" sz="5400" dirty="0">
                <a:solidFill>
                  <a:srgbClr val="FFFF00"/>
                </a:solidFill>
                <a:effectLst/>
                <a:latin typeface="Calibri" pitchFamily="34" charset="0"/>
                <a:cs typeface="Traditional Arabic" pitchFamily="2" charset="-78"/>
              </a:rPr>
              <a:t>        </a:t>
            </a:r>
            <a:r>
              <a:rPr lang="en-US" sz="5400" dirty="0">
                <a:effectLst/>
                <a:latin typeface="Calibri" pitchFamily="34" charset="0"/>
              </a:rPr>
              <a:t>     </a:t>
            </a:r>
            <a:endParaRPr lang="en-US" sz="5400" dirty="0" smtClean="0">
              <a:effectLst/>
              <a:latin typeface="Calibri" pitchFamily="34" charset="0"/>
            </a:endParaRPr>
          </a:p>
          <a:p>
            <a:pPr marL="0" indent="0" algn="just">
              <a:buNone/>
            </a:pPr>
            <a:r>
              <a:rPr lang="en-US" sz="4000" i="1" dirty="0" smtClean="0">
                <a:effectLst/>
                <a:latin typeface="Calibri" pitchFamily="34" charset="0"/>
              </a:rPr>
              <a:t>“</a:t>
            </a:r>
            <a:r>
              <a:rPr lang="en-US" sz="4000" i="1" dirty="0" err="1" smtClean="0">
                <a:effectLst/>
                <a:latin typeface="Calibri" pitchFamily="34" charset="0"/>
              </a:rPr>
              <a:t>Aku</a:t>
            </a:r>
            <a:r>
              <a:rPr lang="en-US" sz="4000" i="1" dirty="0" smtClean="0">
                <a:effectLst/>
                <a:latin typeface="Calibri" pitchFamily="34" charset="0"/>
              </a:rPr>
              <a:t> (</a:t>
            </a:r>
            <a:r>
              <a:rPr lang="en-US" sz="4000" i="1" dirty="0" err="1" smtClean="0">
                <a:effectLst/>
                <a:latin typeface="Calibri" pitchFamily="34" charset="0"/>
              </a:rPr>
              <a:t>Aisyah</a:t>
            </a:r>
            <a:r>
              <a:rPr lang="en-US" sz="4000" i="1" dirty="0" smtClean="0">
                <a:effectLst/>
                <a:latin typeface="Calibri" pitchFamily="34" charset="0"/>
              </a:rPr>
              <a:t>) </a:t>
            </a:r>
            <a:r>
              <a:rPr lang="en-US" sz="4000" i="1" dirty="0" err="1" smtClean="0">
                <a:effectLst/>
                <a:latin typeface="Calibri" pitchFamily="34" charset="0"/>
              </a:rPr>
              <a:t>tidak</a:t>
            </a:r>
            <a:r>
              <a:rPr lang="en-US" sz="4000" i="1" dirty="0" smtClean="0">
                <a:effectLst/>
                <a:latin typeface="Calibri" pitchFamily="34" charset="0"/>
              </a:rPr>
              <a:t> </a:t>
            </a:r>
            <a:r>
              <a:rPr lang="en-US" sz="4000" i="1" dirty="0" err="1">
                <a:effectLst/>
                <a:latin typeface="Calibri" pitchFamily="34" charset="0"/>
              </a:rPr>
              <a:t>melihat</a:t>
            </a:r>
            <a:r>
              <a:rPr lang="en-US" sz="4000" i="1" dirty="0">
                <a:effectLst/>
                <a:latin typeface="Calibri" pitchFamily="34" charset="0"/>
              </a:rPr>
              <a:t> </a:t>
            </a:r>
            <a:r>
              <a:rPr lang="en-US" sz="4000" i="1" dirty="0" err="1">
                <a:effectLst/>
                <a:latin typeface="Calibri" pitchFamily="34" charset="0"/>
              </a:rPr>
              <a:t>Rasulullah</a:t>
            </a:r>
            <a:r>
              <a:rPr lang="en-US" sz="4000" i="1" dirty="0">
                <a:effectLst/>
                <a:latin typeface="Calibri" pitchFamily="34" charset="0"/>
              </a:rPr>
              <a:t> </a:t>
            </a:r>
            <a:r>
              <a:rPr lang="en-US" sz="4000" dirty="0" smtClean="0">
                <a:solidFill>
                  <a:srgbClr val="FFFF00"/>
                </a:solidFill>
                <a:effectLst/>
                <a:latin typeface="Calibri" pitchFamily="34" charset="0"/>
                <a:cs typeface="Traditional Arabic" pitchFamily="2" charset="-78"/>
                <a:sym typeface="AGA Arabesque"/>
              </a:rPr>
              <a:t></a:t>
            </a:r>
            <a:r>
              <a:rPr lang="en-US" sz="4000" dirty="0" smtClean="0">
                <a:effectLst/>
                <a:latin typeface="Calibri" pitchFamily="34" charset="0"/>
              </a:rPr>
              <a:t> </a:t>
            </a:r>
            <a:r>
              <a:rPr lang="en-US" sz="4000" i="1" dirty="0" err="1">
                <a:effectLst/>
                <a:latin typeface="Calibri" pitchFamily="34" charset="0"/>
              </a:rPr>
              <a:t>berpuasa</a:t>
            </a:r>
            <a:r>
              <a:rPr lang="en-US" sz="4000" i="1" dirty="0">
                <a:effectLst/>
                <a:latin typeface="Calibri" pitchFamily="34" charset="0"/>
              </a:rPr>
              <a:t>  </a:t>
            </a:r>
            <a:r>
              <a:rPr lang="en-US" sz="4000" i="1" dirty="0" err="1" smtClean="0">
                <a:effectLst/>
                <a:latin typeface="Calibri" pitchFamily="34" charset="0"/>
              </a:rPr>
              <a:t>satu</a:t>
            </a:r>
            <a:r>
              <a:rPr lang="en-US" sz="4000" i="1" dirty="0" smtClean="0">
                <a:effectLst/>
                <a:latin typeface="Calibri" pitchFamily="34" charset="0"/>
              </a:rPr>
              <a:t> </a:t>
            </a:r>
            <a:r>
              <a:rPr lang="en-US" sz="4000" i="1" dirty="0" err="1" smtClean="0">
                <a:effectLst/>
                <a:latin typeface="Calibri" pitchFamily="34" charset="0"/>
              </a:rPr>
              <a:t>bulan</a:t>
            </a:r>
            <a:r>
              <a:rPr lang="en-US" sz="4000" i="1" dirty="0" smtClean="0">
                <a:effectLst/>
                <a:latin typeface="Calibri" pitchFamily="34" charset="0"/>
              </a:rPr>
              <a:t> </a:t>
            </a:r>
            <a:r>
              <a:rPr lang="en-US" sz="4000" i="1" dirty="0" err="1" smtClean="0">
                <a:effectLst/>
                <a:latin typeface="Calibri" pitchFamily="34" charset="0"/>
              </a:rPr>
              <a:t>penuh</a:t>
            </a:r>
            <a:r>
              <a:rPr lang="en-US" sz="4000" i="1" dirty="0" smtClean="0">
                <a:effectLst/>
                <a:latin typeface="Calibri" pitchFamily="34" charset="0"/>
              </a:rPr>
              <a:t> </a:t>
            </a:r>
            <a:r>
              <a:rPr lang="en-US" sz="4000" i="1" dirty="0" err="1" smtClean="0">
                <a:effectLst/>
                <a:latin typeface="Calibri" pitchFamily="34" charset="0"/>
              </a:rPr>
              <a:t>kecuali</a:t>
            </a:r>
            <a:r>
              <a:rPr lang="en-US" sz="4000" i="1" dirty="0" smtClean="0">
                <a:effectLst/>
                <a:latin typeface="Calibri" pitchFamily="34" charset="0"/>
              </a:rPr>
              <a:t> </a:t>
            </a:r>
            <a:r>
              <a:rPr lang="en-US" sz="4000" i="1" dirty="0" err="1" smtClean="0">
                <a:effectLst/>
                <a:latin typeface="Calibri" pitchFamily="34" charset="0"/>
              </a:rPr>
              <a:t>di</a:t>
            </a:r>
            <a:r>
              <a:rPr lang="en-US" sz="4000" i="1" dirty="0" smtClean="0">
                <a:effectLst/>
                <a:latin typeface="Calibri" pitchFamily="34" charset="0"/>
              </a:rPr>
              <a:t> </a:t>
            </a:r>
            <a:r>
              <a:rPr lang="en-US" sz="4000" i="1" dirty="0" err="1" smtClean="0">
                <a:effectLst/>
                <a:latin typeface="Calibri" pitchFamily="34" charset="0"/>
              </a:rPr>
              <a:t>bulan</a:t>
            </a:r>
            <a:r>
              <a:rPr lang="en-US" sz="4000" i="1" dirty="0" smtClean="0">
                <a:effectLst/>
                <a:latin typeface="Calibri" pitchFamily="34" charset="0"/>
              </a:rPr>
              <a:t> </a:t>
            </a:r>
            <a:r>
              <a:rPr lang="en-US" sz="4000" i="1" dirty="0" err="1" smtClean="0">
                <a:effectLst/>
                <a:latin typeface="Calibri" pitchFamily="34" charset="0"/>
              </a:rPr>
              <a:t>Ramadhan</a:t>
            </a:r>
            <a:r>
              <a:rPr lang="en-US" sz="4000" i="1" dirty="0" smtClean="0">
                <a:effectLst/>
                <a:latin typeface="Calibri" pitchFamily="34" charset="0"/>
              </a:rPr>
              <a:t>, </a:t>
            </a:r>
            <a:r>
              <a:rPr lang="en-US" sz="4000" i="1" dirty="0" err="1" smtClean="0">
                <a:effectLst/>
                <a:latin typeface="Calibri" pitchFamily="34" charset="0"/>
              </a:rPr>
              <a:t>dan</a:t>
            </a:r>
            <a:r>
              <a:rPr lang="en-US" sz="4000" i="1" dirty="0" smtClean="0">
                <a:effectLst/>
                <a:latin typeface="Calibri" pitchFamily="34" charset="0"/>
              </a:rPr>
              <a:t> </a:t>
            </a:r>
            <a:r>
              <a:rPr lang="en-US" sz="4000" i="1" dirty="0" err="1">
                <a:effectLst/>
                <a:latin typeface="Calibri" pitchFamily="34" charset="0"/>
              </a:rPr>
              <a:t>a</a:t>
            </a:r>
            <a:r>
              <a:rPr lang="en-US" sz="4000" i="1" dirty="0" err="1" smtClean="0">
                <a:effectLst/>
                <a:latin typeface="Calibri" pitchFamily="34" charset="0"/>
              </a:rPr>
              <a:t>ku</a:t>
            </a:r>
            <a:r>
              <a:rPr lang="en-US" sz="4000" i="1" dirty="0" smtClean="0">
                <a:effectLst/>
                <a:latin typeface="Calibri" pitchFamily="34" charset="0"/>
              </a:rPr>
              <a:t> </a:t>
            </a:r>
            <a:r>
              <a:rPr lang="en-US" sz="4000" i="1" dirty="0" err="1" smtClean="0">
                <a:effectLst/>
                <a:latin typeface="Calibri" pitchFamily="34" charset="0"/>
              </a:rPr>
              <a:t>tidak</a:t>
            </a:r>
            <a:r>
              <a:rPr lang="en-US" sz="4000" i="1" dirty="0" smtClean="0">
                <a:effectLst/>
                <a:latin typeface="Calibri" pitchFamily="34" charset="0"/>
              </a:rPr>
              <a:t> </a:t>
            </a:r>
            <a:r>
              <a:rPr lang="en-US" sz="4000" i="1" dirty="0" err="1" smtClean="0">
                <a:effectLst/>
                <a:latin typeface="Calibri" pitchFamily="34" charset="0"/>
              </a:rPr>
              <a:t>melihat</a:t>
            </a:r>
            <a:r>
              <a:rPr lang="en-US" sz="4000" i="1" dirty="0" smtClean="0">
                <a:effectLst/>
                <a:latin typeface="Calibri" pitchFamily="34" charset="0"/>
              </a:rPr>
              <a:t> </a:t>
            </a:r>
            <a:r>
              <a:rPr lang="en-US" sz="4000" i="1" dirty="0" err="1" smtClean="0">
                <a:effectLst/>
                <a:latin typeface="Calibri" pitchFamily="34" charset="0"/>
              </a:rPr>
              <a:t>beliau</a:t>
            </a:r>
            <a:r>
              <a:rPr lang="en-US" sz="4000" i="1" dirty="0" smtClean="0">
                <a:effectLst/>
                <a:latin typeface="Calibri" pitchFamily="34" charset="0"/>
              </a:rPr>
              <a:t> </a:t>
            </a:r>
            <a:r>
              <a:rPr lang="en-US" sz="4000" dirty="0" smtClean="0">
                <a:solidFill>
                  <a:srgbClr val="FFFF00"/>
                </a:solidFill>
                <a:effectLst/>
                <a:latin typeface="Calibri" pitchFamily="34" charset="0"/>
                <a:cs typeface="Traditional Arabic" pitchFamily="2" charset="-78"/>
                <a:sym typeface="AGA Arabesque"/>
              </a:rPr>
              <a:t>  </a:t>
            </a:r>
            <a:r>
              <a:rPr lang="en-US" sz="4000" i="1" dirty="0" err="1" smtClean="0">
                <a:effectLst/>
                <a:latin typeface="Calibri" pitchFamily="34" charset="0"/>
                <a:cs typeface="Traditional Arabic" pitchFamily="2" charset="-78"/>
                <a:sym typeface="AGA Arabesque"/>
              </a:rPr>
              <a:t>berpuasa</a:t>
            </a:r>
            <a:r>
              <a:rPr lang="en-US" sz="4000" i="1" dirty="0" smtClean="0">
                <a:effectLst/>
                <a:latin typeface="Calibri" pitchFamily="34" charset="0"/>
                <a:cs typeface="Traditional Arabic" pitchFamily="2" charset="-78"/>
                <a:sym typeface="AGA Arabesque"/>
              </a:rPr>
              <a:t> </a:t>
            </a:r>
            <a:r>
              <a:rPr lang="en-US" sz="4000" i="1" dirty="0" err="1" smtClean="0">
                <a:effectLst/>
                <a:latin typeface="Calibri" pitchFamily="34" charset="0"/>
              </a:rPr>
              <a:t>di</a:t>
            </a:r>
            <a:r>
              <a:rPr lang="en-US" sz="4000" i="1" dirty="0" smtClean="0">
                <a:effectLst/>
                <a:latin typeface="Calibri" pitchFamily="34" charset="0"/>
              </a:rPr>
              <a:t> </a:t>
            </a:r>
            <a:r>
              <a:rPr lang="en-US" sz="4000" i="1" dirty="0" err="1" smtClean="0">
                <a:effectLst/>
                <a:latin typeface="Calibri" pitchFamily="34" charset="0"/>
              </a:rPr>
              <a:t>suatu</a:t>
            </a:r>
            <a:r>
              <a:rPr lang="en-US" sz="4000" i="1" dirty="0" smtClean="0">
                <a:effectLst/>
                <a:latin typeface="Calibri" pitchFamily="34" charset="0"/>
              </a:rPr>
              <a:t> </a:t>
            </a:r>
            <a:r>
              <a:rPr lang="en-US" sz="4000" i="1" dirty="0" err="1">
                <a:effectLst/>
                <a:latin typeface="Calibri" pitchFamily="34" charset="0"/>
              </a:rPr>
              <a:t>bulan</a:t>
            </a:r>
            <a:r>
              <a:rPr lang="en-US" sz="4000" i="1" dirty="0">
                <a:effectLst/>
                <a:latin typeface="Calibri" pitchFamily="34" charset="0"/>
              </a:rPr>
              <a:t> </a:t>
            </a:r>
            <a:r>
              <a:rPr lang="en-US" sz="4000" i="1" dirty="0" smtClean="0">
                <a:effectLst/>
                <a:latin typeface="Calibri" pitchFamily="34" charset="0"/>
              </a:rPr>
              <a:t>(</a:t>
            </a:r>
            <a:r>
              <a:rPr lang="en-US" sz="4000" i="1" dirty="0" err="1" smtClean="0">
                <a:effectLst/>
                <a:latin typeface="Calibri" pitchFamily="34" charset="0"/>
              </a:rPr>
              <a:t>selain</a:t>
            </a:r>
            <a:r>
              <a:rPr lang="en-US" sz="4000" i="1" dirty="0" smtClean="0">
                <a:effectLst/>
                <a:latin typeface="Calibri" pitchFamily="34" charset="0"/>
              </a:rPr>
              <a:t> </a:t>
            </a:r>
            <a:r>
              <a:rPr lang="en-US" sz="4000" i="1" dirty="0" err="1" smtClean="0">
                <a:effectLst/>
                <a:latin typeface="Calibri" pitchFamily="34" charset="0"/>
              </a:rPr>
              <a:t>Ramadhan</a:t>
            </a:r>
            <a:r>
              <a:rPr lang="en-US" sz="4000" i="1" dirty="0" smtClean="0">
                <a:effectLst/>
                <a:latin typeface="Calibri" pitchFamily="34" charset="0"/>
              </a:rPr>
              <a:t>) </a:t>
            </a:r>
            <a:r>
              <a:rPr lang="en-US" sz="4000" i="1" dirty="0" err="1" smtClean="0">
                <a:effectLst/>
                <a:latin typeface="Calibri" pitchFamily="34" charset="0"/>
              </a:rPr>
              <a:t>lebih</a:t>
            </a:r>
            <a:r>
              <a:rPr lang="en-US" sz="4000" i="1" dirty="0" smtClean="0">
                <a:effectLst/>
                <a:latin typeface="Calibri" pitchFamily="34" charset="0"/>
              </a:rPr>
              <a:t> </a:t>
            </a:r>
            <a:r>
              <a:rPr lang="en-US" sz="4000" i="1" dirty="0" err="1">
                <a:effectLst/>
                <a:latin typeface="Calibri" pitchFamily="34" charset="0"/>
              </a:rPr>
              <a:t>banyak</a:t>
            </a:r>
            <a:r>
              <a:rPr lang="en-US" sz="4000" i="1" dirty="0">
                <a:effectLst/>
                <a:latin typeface="Calibri" pitchFamily="34" charset="0"/>
              </a:rPr>
              <a:t> </a:t>
            </a:r>
            <a:r>
              <a:rPr lang="en-US" sz="4000" i="1" dirty="0" err="1">
                <a:effectLst/>
                <a:latin typeface="Calibri" pitchFamily="34" charset="0"/>
              </a:rPr>
              <a:t>dari</a:t>
            </a:r>
            <a:r>
              <a:rPr lang="en-US" sz="4000" i="1" dirty="0">
                <a:effectLst/>
                <a:latin typeface="Calibri" pitchFamily="34" charset="0"/>
              </a:rPr>
              <a:t> </a:t>
            </a:r>
            <a:r>
              <a:rPr lang="en-US" sz="4000" i="1" dirty="0" err="1" smtClean="0">
                <a:effectLst/>
                <a:latin typeface="Calibri" pitchFamily="34" charset="0"/>
              </a:rPr>
              <a:t>pada</a:t>
            </a:r>
            <a:r>
              <a:rPr lang="en-US" sz="4000" i="1" dirty="0" smtClean="0">
                <a:effectLst/>
                <a:latin typeface="Calibri" pitchFamily="34" charset="0"/>
              </a:rPr>
              <a:t> </a:t>
            </a:r>
            <a:r>
              <a:rPr lang="en-US" sz="4000" i="1" dirty="0" err="1">
                <a:effectLst/>
                <a:latin typeface="Calibri" pitchFamily="34" charset="0"/>
              </a:rPr>
              <a:t>di</a:t>
            </a:r>
            <a:r>
              <a:rPr lang="en-US" sz="4000" i="1" dirty="0">
                <a:effectLst/>
                <a:latin typeface="Calibri" pitchFamily="34" charset="0"/>
              </a:rPr>
              <a:t> </a:t>
            </a:r>
            <a:r>
              <a:rPr lang="en-US" sz="4000" i="1" dirty="0" err="1">
                <a:effectLst/>
                <a:latin typeface="Calibri" pitchFamily="34" charset="0"/>
              </a:rPr>
              <a:t>bulan</a:t>
            </a:r>
            <a:r>
              <a:rPr lang="en-US" sz="4000" i="1" dirty="0">
                <a:effectLst/>
                <a:latin typeface="Calibri" pitchFamily="34" charset="0"/>
              </a:rPr>
              <a:t> </a:t>
            </a:r>
            <a:r>
              <a:rPr lang="en-US" sz="4000" i="1" dirty="0" err="1">
                <a:effectLst/>
                <a:latin typeface="Calibri" pitchFamily="34" charset="0"/>
              </a:rPr>
              <a:t>Sya’ban</a:t>
            </a:r>
            <a:r>
              <a:rPr lang="en-US" sz="4000" i="1" dirty="0">
                <a:effectLst/>
                <a:latin typeface="Calibri" pitchFamily="34" charset="0"/>
              </a:rPr>
              <a:t> “ </a:t>
            </a:r>
            <a:r>
              <a:rPr lang="en-US" sz="4000" i="1" dirty="0" smtClean="0">
                <a:effectLst/>
                <a:latin typeface="Calibri" pitchFamily="34" charset="0"/>
              </a:rPr>
              <a:t> </a:t>
            </a:r>
            <a:r>
              <a:rPr lang="en-US" sz="4000" b="1" dirty="0" smtClean="0">
                <a:solidFill>
                  <a:srgbClr val="00FFFF"/>
                </a:solidFill>
                <a:effectLst/>
                <a:latin typeface="Calibri" pitchFamily="34" charset="0"/>
              </a:rPr>
              <a:t>(HR </a:t>
            </a:r>
            <a:r>
              <a:rPr lang="en-US" sz="4000" b="1" dirty="0" err="1" smtClean="0">
                <a:solidFill>
                  <a:srgbClr val="00FFFF"/>
                </a:solidFill>
                <a:effectLst/>
                <a:latin typeface="Calibri" pitchFamily="34" charset="0"/>
              </a:rPr>
              <a:t>Bukhari</a:t>
            </a:r>
            <a:r>
              <a:rPr lang="en-US" sz="4000" b="1" dirty="0" smtClean="0">
                <a:solidFill>
                  <a:srgbClr val="00FFFF"/>
                </a:solidFill>
                <a:effectLst/>
                <a:latin typeface="Calibri" pitchFamily="34" charset="0"/>
              </a:rPr>
              <a:t> &amp; Muslim)</a:t>
            </a:r>
            <a:endParaRPr lang="en-US" sz="3600" i="1" dirty="0">
              <a:solidFill>
                <a:srgbClr val="00FFFF"/>
              </a:solidFill>
              <a:effectLst/>
              <a:latin typeface="Calibri" pitchFamily="34" charset="0"/>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marL="0" indent="0" algn="ctr" rtl="1">
              <a:buNone/>
            </a:pPr>
            <a:r>
              <a:rPr lang="ar-SA" sz="5400" dirty="0" smtClean="0">
                <a:solidFill>
                  <a:srgbClr val="FFFF00"/>
                </a:solidFill>
                <a:effectLst/>
                <a:cs typeface="Traditional Arabic" pitchFamily="2" charset="-78"/>
              </a:rPr>
              <a:t>ذَلِكَ وَمَنْ يُعَظِّمْ شَعَائِرَ اللَّهِ فَإِنَّهَا مِنْ تَقْوَى </a:t>
            </a:r>
            <a:r>
              <a:rPr lang="ar-SA" sz="5400" dirty="0" smtClean="0">
                <a:solidFill>
                  <a:srgbClr val="FFFF00"/>
                </a:solidFill>
                <a:effectLst/>
                <a:cs typeface="Traditional Arabic" pitchFamily="2" charset="-78"/>
              </a:rPr>
              <a:t>الْقُلُوبِ</a:t>
            </a:r>
          </a:p>
          <a:p>
            <a:pPr marL="0" indent="0" algn="ctr">
              <a:buNone/>
            </a:pPr>
            <a:r>
              <a:rPr lang="en-US" sz="4000" i="1" dirty="0" smtClean="0">
                <a:effectLst/>
                <a:latin typeface="Calibri" pitchFamily="34" charset="0"/>
                <a:cs typeface="Traditional Arabic" pitchFamily="2" charset="-78"/>
              </a:rPr>
              <a:t>Demikianlah (perintah Allah). Dan barang siapa mengagungkan syiar-syiar Allah, maka sesungguhnya itu timbul dari ketakwaan hati</a:t>
            </a:r>
            <a:r>
              <a:rPr lang="en-US" sz="4000" i="1" dirty="0" smtClean="0">
                <a:effectLst/>
                <a:latin typeface="Calibri" pitchFamily="34" charset="0"/>
                <a:cs typeface="Traditional Arabic" pitchFamily="2" charset="-78"/>
              </a:rPr>
              <a:t>.</a:t>
            </a:r>
          </a:p>
          <a:p>
            <a:pPr marL="0" indent="0" algn="ctr">
              <a:buNone/>
            </a:pPr>
            <a:r>
              <a:rPr lang="en-US" sz="4000" b="1" dirty="0" smtClean="0">
                <a:solidFill>
                  <a:srgbClr val="00FFFF"/>
                </a:solidFill>
                <a:effectLst/>
                <a:latin typeface="Calibri" pitchFamily="34" charset="0"/>
                <a:cs typeface="Traditional Arabic" pitchFamily="2" charset="-78"/>
              </a:rPr>
              <a:t>(QS Al Hajj 32)</a:t>
            </a:r>
            <a:endParaRPr lang="en-US" sz="4000" b="1" dirty="0">
              <a:solidFill>
                <a:srgbClr val="00FFFF"/>
              </a:solidFill>
              <a:effectLst/>
              <a:latin typeface="Calibri" pitchFamily="34" charset="0"/>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16743_322429865033_320626260033_9665810_1126080_n.jpg"/>
          <p:cNvPicPr>
            <a:picLocks noChangeAspect="1"/>
          </p:cNvPicPr>
          <p:nvPr/>
        </p:nvPicPr>
        <p:blipFill>
          <a:blip r:embed="rId3"/>
          <a:stretch>
            <a:fillRect/>
          </a:stretch>
        </p:blipFill>
        <p:spPr>
          <a:xfrm>
            <a:off x="130827" y="100013"/>
            <a:ext cx="8784573" cy="4520062"/>
          </a:xfrm>
          <a:prstGeom prst="rect">
            <a:avLst/>
          </a:prstGeom>
        </p:spPr>
      </p:pic>
      <p:sp>
        <p:nvSpPr>
          <p:cNvPr id="2" name="Title 1"/>
          <p:cNvSpPr>
            <a:spLocks noGrp="1"/>
          </p:cNvSpPr>
          <p:nvPr>
            <p:ph type="ctrTitle"/>
          </p:nvPr>
        </p:nvSpPr>
        <p:spPr>
          <a:xfrm>
            <a:off x="0" y="4953001"/>
            <a:ext cx="9144000" cy="1600199"/>
          </a:xfrm>
        </p:spPr>
        <p:txBody>
          <a:bodyPr>
            <a:noAutofit/>
          </a:bodyPr>
          <a:lstStyle/>
          <a:p>
            <a:pPr lvl="0"/>
            <a:r>
              <a:rPr lang="en-US" sz="7200" b="1" dirty="0" err="1" smtClean="0">
                <a:solidFill>
                  <a:srgbClr val="FFFF00"/>
                </a:solidFill>
                <a:effectLst/>
                <a:latin typeface="Calibri" pitchFamily="34" charset="0"/>
              </a:rPr>
              <a:t>Keutamaan</a:t>
            </a:r>
            <a:r>
              <a:rPr lang="en-US" sz="7200" b="1" dirty="0" smtClean="0">
                <a:solidFill>
                  <a:srgbClr val="FFFF00"/>
                </a:solidFill>
                <a:effectLst/>
                <a:latin typeface="Calibri" pitchFamily="34" charset="0"/>
              </a:rPr>
              <a:t> </a:t>
            </a:r>
            <a:r>
              <a:rPr lang="en-US" sz="7200" b="1" dirty="0" err="1" smtClean="0">
                <a:solidFill>
                  <a:srgbClr val="FFFF00"/>
                </a:solidFill>
                <a:effectLst/>
                <a:latin typeface="Calibri" pitchFamily="34" charset="0"/>
              </a:rPr>
              <a:t>Puasa</a:t>
            </a:r>
            <a:r>
              <a:rPr lang="en-US" sz="7200" b="1" dirty="0" smtClean="0">
                <a:solidFill>
                  <a:srgbClr val="FFFF00"/>
                </a:solidFill>
                <a:effectLst/>
                <a:latin typeface="Calibri" pitchFamily="34" charset="0"/>
              </a:rPr>
              <a:t> Dan </a:t>
            </a:r>
            <a:r>
              <a:rPr lang="en-US" sz="7200" b="1" dirty="0" err="1" smtClean="0">
                <a:solidFill>
                  <a:srgbClr val="FFFF00"/>
                </a:solidFill>
                <a:effectLst/>
                <a:latin typeface="Calibri" pitchFamily="34" charset="0"/>
              </a:rPr>
              <a:t>Bulan</a:t>
            </a:r>
            <a:r>
              <a:rPr lang="en-US" sz="7200" b="1" dirty="0" smtClean="0">
                <a:solidFill>
                  <a:srgbClr val="FFFF00"/>
                </a:solidFill>
                <a:effectLst/>
                <a:latin typeface="Calibri" pitchFamily="34" charset="0"/>
              </a:rPr>
              <a:t> </a:t>
            </a:r>
            <a:r>
              <a:rPr lang="en-US" sz="7200" b="1" dirty="0" err="1" smtClean="0">
                <a:solidFill>
                  <a:srgbClr val="FFFF00"/>
                </a:solidFill>
                <a:effectLst/>
                <a:latin typeface="Calibri" pitchFamily="34" charset="0"/>
              </a:rPr>
              <a:t>Ramadhan</a:t>
            </a:r>
            <a:endParaRPr lang="en-US" sz="7200" dirty="0">
              <a:solidFill>
                <a:srgbClr val="FFFF00"/>
              </a:solidFill>
              <a:effectLst/>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162"/>
            <a:ext cx="8991600" cy="960438"/>
          </a:xfrm>
        </p:spPr>
        <p:txBody>
          <a:bodyPr>
            <a:normAutofit fontScale="90000"/>
          </a:bodyPr>
          <a:lstStyle/>
          <a:p>
            <a:r>
              <a:rPr lang="en-US" b="1" dirty="0" smtClean="0">
                <a:solidFill>
                  <a:srgbClr val="00FFFF"/>
                </a:solidFill>
                <a:effectLst/>
                <a:latin typeface="Calibri" pitchFamily="34" charset="0"/>
              </a:rPr>
              <a:t>Pintu Rahmat Allah Dibuka Lebar-lebar</a:t>
            </a:r>
            <a:endParaRPr lang="en-US" dirty="0">
              <a:solidFill>
                <a:srgbClr val="00FFFF"/>
              </a:solidFill>
              <a:effectLst/>
              <a:latin typeface="Calibri" pitchFamily="34" charset="0"/>
            </a:endParaRPr>
          </a:p>
        </p:txBody>
      </p:sp>
      <p:sp>
        <p:nvSpPr>
          <p:cNvPr id="3" name="Content Placeholder 2"/>
          <p:cNvSpPr>
            <a:spLocks noGrp="1"/>
          </p:cNvSpPr>
          <p:nvPr>
            <p:ph idx="1"/>
          </p:nvPr>
        </p:nvSpPr>
        <p:spPr>
          <a:xfrm>
            <a:off x="152400" y="1676400"/>
            <a:ext cx="8839200" cy="4876800"/>
          </a:xfrm>
        </p:spPr>
        <p:txBody>
          <a:bodyPr>
            <a:normAutofit/>
          </a:bodyPr>
          <a:lstStyle/>
          <a:p>
            <a:pPr marL="57150" indent="0" algn="just" rtl="1" fontAlgn="base">
              <a:buNone/>
            </a:pPr>
            <a:r>
              <a:rPr lang="ar-SA" sz="6400" dirty="0" smtClean="0">
                <a:solidFill>
                  <a:srgbClr val="FFFF00"/>
                </a:solidFill>
                <a:effectLst/>
                <a:latin typeface="Traditional Arabic" pitchFamily="18" charset="-78"/>
                <a:cs typeface="Traditional Arabic" pitchFamily="18" charset="-78"/>
              </a:rPr>
              <a:t>إِذَا كَانَ رَمَضَانُ فُتِّحَتْ أَبْوَابُ الرَّحْمَةِ وَغُلِّقَتْ أَبْوَابُ جَهَنَّمَ وَسُلْسِلَتْ الشَّيَاطِينُ</a:t>
            </a:r>
          </a:p>
          <a:p>
            <a:pPr marL="57150" indent="0" algn="just" fontAlgn="base">
              <a:buNone/>
            </a:pPr>
            <a:r>
              <a:rPr lang="en-US" sz="3500" i="1" dirty="0" smtClean="0">
                <a:effectLst/>
              </a:rPr>
              <a:t>“Apabila  datang bulan Ramadhan pintu-pintu rahmat akan dibuka, pintu-pintu neraka ditutup rapat, dan setan-setan dibelenggu”  </a:t>
            </a:r>
            <a:r>
              <a:rPr lang="en-US" sz="3500" b="1" dirty="0" smtClean="0">
                <a:solidFill>
                  <a:srgbClr val="FFFF00"/>
                </a:solidFill>
                <a:effectLst/>
              </a:rPr>
              <a:t>(HR. Muslim)</a:t>
            </a:r>
            <a:endParaRPr lang="en-US" sz="3500" dirty="0" smtClean="0">
              <a:solidFill>
                <a:srgbClr val="FFFF00"/>
              </a:solidFill>
              <a:effectLst/>
            </a:endParaRPr>
          </a:p>
          <a:p>
            <a:pPr marL="57150" indent="0" algn="just">
              <a:buNone/>
            </a:pPr>
            <a:endParaRPr lang="en-US" sz="3500" dirty="0">
              <a:effectLst/>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marL="0" indent="0" algn="ctr" rtl="1">
              <a:buNone/>
            </a:pPr>
            <a:r>
              <a:rPr lang="ar-SA" sz="5400" dirty="0" smtClean="0">
                <a:solidFill>
                  <a:srgbClr val="FFFF00"/>
                </a:solidFill>
                <a:latin typeface="Traditional Arabic" pitchFamily="18" charset="-78"/>
                <a:cs typeface="Traditional Arabic" pitchFamily="18" charset="-78"/>
              </a:rPr>
              <a:t>إِذَا كَانَ أَوَّلُ لَيْلَةٍ مِنْ شَهْرِ رَمَضَانَ صُفِّدَتْ الشَّيَاطِينُ وَمَرَدَةُ الْجِنِّ ، وَغُلِّقَتْ أَبْوَابُ النَّارِ فَلَمْ يُفْتَحْ مِنْهَا بَابٌ ، وَفُتِّحَتْ أَبْوَابُ الْجَنَّةِ فَلَمْ يُغْلَقْ مِنْهَا بَابٌ ، </a:t>
            </a:r>
            <a:r>
              <a:rPr lang="ar-SA" sz="5400" dirty="0" smtClean="0">
                <a:latin typeface="Traditional Arabic" pitchFamily="18" charset="-78"/>
                <a:cs typeface="Traditional Arabic" pitchFamily="18" charset="-78"/>
              </a:rPr>
              <a:t>وَيُنَادِي مُنَادٍ يَا بَاغِيَ الْخَيْرِ أَقْبِلْ ، وَيَا بَاغِيَ الشَّرِّ أَقْصِرْ ، وَلِلَّهِ عُتَقَاءُ مِنْ النَّارِ وَذَلكَ كُلُّ لَيْلَةٍ</a:t>
            </a:r>
            <a:endParaRPr lang="en-US" sz="5400" dirty="0" smtClean="0">
              <a:latin typeface="Traditional Arabic" pitchFamily="18" charset="-78"/>
              <a:cs typeface="Traditional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marL="0" indent="0" algn="ctr">
              <a:buNone/>
            </a:pPr>
            <a:r>
              <a:rPr lang="en-US" sz="3300" i="1" dirty="0" smtClean="0">
                <a:effectLst/>
                <a:latin typeface="Calibri" pitchFamily="34" charset="0"/>
              </a:rPr>
              <a:t>“Pada malam pertama bulan Ramadhan setan-setan dan jin-jin yang jahat dibelenggu, pintu-pintu neraka ditutup, tidak ada satupun pintu yang terbuka dan pintu-pintu surga dibuka, tidak ada satupun pintu yang tertutup, serta penyeru menyerukan : </a:t>
            </a:r>
            <a:r>
              <a:rPr lang="en-US" sz="3300" b="1" i="1" dirty="0" smtClean="0">
                <a:effectLst/>
                <a:latin typeface="Calibri" pitchFamily="34" charset="0"/>
              </a:rPr>
              <a:t>“Wahai yang mengharapkan kebaikan sambutlah, wahai yang mengharapkan keburukan dan maksiat berhentilah, Allah memiliki hamba-hamba yang diselamatkan dari api neraka pada setiap malam di bulan Ramadlan’.” </a:t>
            </a:r>
          </a:p>
          <a:p>
            <a:pPr marL="0" indent="0" algn="ctr">
              <a:buNone/>
            </a:pPr>
            <a:r>
              <a:rPr lang="en-US" sz="2400" b="1" dirty="0" smtClean="0">
                <a:solidFill>
                  <a:srgbClr val="00FFFF"/>
                </a:solidFill>
                <a:effectLst/>
                <a:latin typeface="Calibri" pitchFamily="34" charset="0"/>
              </a:rPr>
              <a:t>(HR. At-Tirmidzi, An-Nasai, Ibnu Majah, Malik, al-Baihaqi, Ad-Darimi, Ibnu Hiban, Ibnu Khuzaimah, Al-Hakim, Ath-Thabrani.)</a:t>
            </a:r>
            <a:endParaRPr lang="en-US" b="1" dirty="0">
              <a:solidFill>
                <a:srgbClr val="00FFFF"/>
              </a:solidFill>
              <a:effectLst/>
              <a:latin typeface="Calibri" pitchFamily="34" charset="0"/>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162"/>
            <a:ext cx="8991600" cy="960438"/>
          </a:xfrm>
        </p:spPr>
        <p:txBody>
          <a:bodyPr>
            <a:normAutofit/>
          </a:bodyPr>
          <a:lstStyle/>
          <a:p>
            <a:r>
              <a:rPr lang="en-US" b="1" dirty="0" err="1" smtClean="0">
                <a:solidFill>
                  <a:srgbClr val="00FFFF"/>
                </a:solidFill>
                <a:effectLst/>
                <a:latin typeface="Calibri" pitchFamily="34" charset="0"/>
              </a:rPr>
              <a:t>Puasa</a:t>
            </a:r>
            <a:r>
              <a:rPr lang="en-US" b="1" dirty="0" smtClean="0">
                <a:solidFill>
                  <a:srgbClr val="00FFFF"/>
                </a:solidFill>
                <a:effectLst/>
                <a:latin typeface="Calibri" pitchFamily="34" charset="0"/>
              </a:rPr>
              <a:t> : </a:t>
            </a:r>
            <a:r>
              <a:rPr lang="en-US" b="1" dirty="0" err="1" smtClean="0">
                <a:solidFill>
                  <a:srgbClr val="00FFFF"/>
                </a:solidFill>
                <a:effectLst/>
                <a:latin typeface="Calibri" pitchFamily="34" charset="0"/>
              </a:rPr>
              <a:t>Sarana</a:t>
            </a:r>
            <a:r>
              <a:rPr lang="en-US" b="1" dirty="0" smtClean="0">
                <a:solidFill>
                  <a:srgbClr val="00FFFF"/>
                </a:solidFill>
                <a:effectLst/>
                <a:latin typeface="Calibri" pitchFamily="34" charset="0"/>
              </a:rPr>
              <a:t> </a:t>
            </a:r>
            <a:r>
              <a:rPr lang="en-US" b="1" dirty="0" err="1" smtClean="0">
                <a:solidFill>
                  <a:srgbClr val="00FFFF"/>
                </a:solidFill>
                <a:effectLst/>
                <a:latin typeface="Calibri" pitchFamily="34" charset="0"/>
              </a:rPr>
              <a:t>Penghapus</a:t>
            </a:r>
            <a:r>
              <a:rPr lang="en-US" b="1" dirty="0" smtClean="0">
                <a:solidFill>
                  <a:srgbClr val="00FFFF"/>
                </a:solidFill>
                <a:effectLst/>
                <a:latin typeface="Calibri" pitchFamily="34" charset="0"/>
              </a:rPr>
              <a:t> </a:t>
            </a:r>
            <a:r>
              <a:rPr lang="en-US" b="1" dirty="0" err="1" smtClean="0">
                <a:solidFill>
                  <a:srgbClr val="00FFFF"/>
                </a:solidFill>
                <a:effectLst/>
                <a:latin typeface="Calibri" pitchFamily="34" charset="0"/>
              </a:rPr>
              <a:t>Dosa</a:t>
            </a:r>
            <a:endParaRPr lang="en-US" dirty="0">
              <a:solidFill>
                <a:srgbClr val="00FFFF"/>
              </a:solidFill>
              <a:effectLst/>
              <a:latin typeface="Calibri" pitchFamily="34" charset="0"/>
            </a:endParaRPr>
          </a:p>
        </p:txBody>
      </p:sp>
      <p:sp>
        <p:nvSpPr>
          <p:cNvPr id="3" name="Content Placeholder 2"/>
          <p:cNvSpPr>
            <a:spLocks noGrp="1"/>
          </p:cNvSpPr>
          <p:nvPr>
            <p:ph idx="1"/>
          </p:nvPr>
        </p:nvSpPr>
        <p:spPr>
          <a:xfrm>
            <a:off x="152400" y="1143000"/>
            <a:ext cx="8839200" cy="5410200"/>
          </a:xfrm>
        </p:spPr>
        <p:txBody>
          <a:bodyPr>
            <a:normAutofit/>
          </a:bodyPr>
          <a:lstStyle/>
          <a:p>
            <a:pPr marL="0" indent="0" algn="ctr" rtl="1">
              <a:buNone/>
            </a:pPr>
            <a:r>
              <a:rPr lang="en-US" sz="6600" dirty="0">
                <a:solidFill>
                  <a:srgbClr val="FFFF00"/>
                </a:solidFill>
                <a:effectLst>
                  <a:outerShdw blurRad="38100" dist="38100" dir="2700000" algn="tl">
                    <a:srgbClr val="000000">
                      <a:alpha val="43137"/>
                    </a:srgbClr>
                  </a:outerShdw>
                </a:effectLst>
                <a:latin typeface="Calibri" pitchFamily="34" charset="0"/>
                <a:cs typeface="Traditional Arabic" pitchFamily="2" charset="-78"/>
              </a:rPr>
              <a:t> </a:t>
            </a:r>
            <a:r>
              <a:rPr lang="ar-SA" sz="6600" dirty="0">
                <a:solidFill>
                  <a:srgbClr val="FFFF00"/>
                </a:solidFill>
                <a:effectLst>
                  <a:outerShdw blurRad="38100" dist="38100" dir="2700000" algn="tl">
                    <a:srgbClr val="000000">
                      <a:alpha val="43137"/>
                    </a:srgbClr>
                  </a:outerShdw>
                </a:effectLst>
                <a:latin typeface="Calibri" pitchFamily="34" charset="0"/>
                <a:cs typeface="Traditional Arabic" pitchFamily="2" charset="-78"/>
              </a:rPr>
              <a:t>مَنْ صَامَ رَمَضَانَ إِيمَانًا وَاحْتِسَابًا غُفِرَ لَهُ مَا تَقَدَّمَ مِنْ ذَنْبِهِ</a:t>
            </a:r>
            <a:endParaRPr lang="en-US" sz="6600" dirty="0">
              <a:solidFill>
                <a:srgbClr val="FFFF00"/>
              </a:solidFill>
              <a:effectLst>
                <a:outerShdw blurRad="38100" dist="38100" dir="2700000" algn="tl">
                  <a:srgbClr val="000000">
                    <a:alpha val="43137"/>
                  </a:srgbClr>
                </a:outerShdw>
              </a:effectLst>
              <a:latin typeface="Calibri" pitchFamily="34" charset="0"/>
              <a:cs typeface="Traditional Arabic" pitchFamily="2" charset="-78"/>
            </a:endParaRPr>
          </a:p>
          <a:p>
            <a:pPr marL="0" indent="0" algn="ctr">
              <a:buNone/>
            </a:pPr>
            <a:r>
              <a:rPr lang="en-US" sz="4000" i="1" dirty="0">
                <a:effectLst>
                  <a:outerShdw blurRad="38100" dist="38100" dir="2700000" algn="tl">
                    <a:srgbClr val="000000">
                      <a:alpha val="43137"/>
                    </a:srgbClr>
                  </a:outerShdw>
                </a:effectLst>
                <a:latin typeface="Calibri" pitchFamily="34" charset="0"/>
              </a:rPr>
              <a:t> “</a:t>
            </a:r>
            <a:r>
              <a:rPr lang="en-US" sz="4000" i="1" dirty="0" err="1">
                <a:effectLst>
                  <a:outerShdw blurRad="38100" dist="38100" dir="2700000" algn="tl">
                    <a:srgbClr val="000000">
                      <a:alpha val="43137"/>
                    </a:srgbClr>
                  </a:outerShdw>
                </a:effectLst>
                <a:latin typeface="Calibri" pitchFamily="34" charset="0"/>
              </a:rPr>
              <a:t>Barang</a:t>
            </a:r>
            <a:r>
              <a:rPr lang="en-US" sz="4000" i="1" dirty="0">
                <a:effectLst>
                  <a:outerShdw blurRad="38100" dist="38100" dir="2700000" algn="tl">
                    <a:srgbClr val="000000">
                      <a:alpha val="43137"/>
                    </a:srgbClr>
                  </a:outerShdw>
                </a:effectLst>
                <a:latin typeface="Calibri" pitchFamily="34" charset="0"/>
              </a:rPr>
              <a:t> </a:t>
            </a:r>
            <a:r>
              <a:rPr lang="en-US" sz="4000" i="1" dirty="0" err="1">
                <a:effectLst>
                  <a:outerShdw blurRad="38100" dist="38100" dir="2700000" algn="tl">
                    <a:srgbClr val="000000">
                      <a:alpha val="43137"/>
                    </a:srgbClr>
                  </a:outerShdw>
                </a:effectLst>
                <a:latin typeface="Calibri" pitchFamily="34" charset="0"/>
              </a:rPr>
              <a:t>siapa</a:t>
            </a:r>
            <a:r>
              <a:rPr lang="en-US" sz="4000" i="1" dirty="0">
                <a:effectLst>
                  <a:outerShdw blurRad="38100" dist="38100" dir="2700000" algn="tl">
                    <a:srgbClr val="000000">
                      <a:alpha val="43137"/>
                    </a:srgbClr>
                  </a:outerShdw>
                </a:effectLst>
                <a:latin typeface="Calibri" pitchFamily="34" charset="0"/>
              </a:rPr>
              <a:t> yang </a:t>
            </a:r>
            <a:r>
              <a:rPr lang="en-US" sz="4000" i="1" dirty="0" err="1">
                <a:effectLst>
                  <a:outerShdw blurRad="38100" dist="38100" dir="2700000" algn="tl">
                    <a:srgbClr val="000000">
                      <a:alpha val="43137"/>
                    </a:srgbClr>
                  </a:outerShdw>
                </a:effectLst>
                <a:latin typeface="Calibri" pitchFamily="34" charset="0"/>
              </a:rPr>
              <a:t>berpuasa</a:t>
            </a:r>
            <a:r>
              <a:rPr lang="en-US" sz="4000" i="1" dirty="0">
                <a:effectLst>
                  <a:outerShdw blurRad="38100" dist="38100" dir="2700000" algn="tl">
                    <a:srgbClr val="000000">
                      <a:alpha val="43137"/>
                    </a:srgbClr>
                  </a:outerShdw>
                </a:effectLst>
                <a:latin typeface="Calibri" pitchFamily="34" charset="0"/>
              </a:rPr>
              <a:t> </a:t>
            </a:r>
            <a:r>
              <a:rPr lang="en-US" sz="4000" i="1" dirty="0" err="1">
                <a:effectLst>
                  <a:outerShdw blurRad="38100" dist="38100" dir="2700000" algn="tl">
                    <a:srgbClr val="000000">
                      <a:alpha val="43137"/>
                    </a:srgbClr>
                  </a:outerShdw>
                </a:effectLst>
                <a:latin typeface="Calibri" pitchFamily="34" charset="0"/>
              </a:rPr>
              <a:t>Ramadhan</a:t>
            </a:r>
            <a:r>
              <a:rPr lang="en-US" sz="4000" i="1" dirty="0">
                <a:effectLst>
                  <a:outerShdw blurRad="38100" dist="38100" dir="2700000" algn="tl">
                    <a:srgbClr val="000000">
                      <a:alpha val="43137"/>
                    </a:srgbClr>
                  </a:outerShdw>
                </a:effectLst>
                <a:latin typeface="Calibri" pitchFamily="34" charset="0"/>
              </a:rPr>
              <a:t> </a:t>
            </a:r>
            <a:r>
              <a:rPr lang="en-US" sz="4000" i="1" dirty="0" err="1">
                <a:effectLst>
                  <a:outerShdw blurRad="38100" dist="38100" dir="2700000" algn="tl">
                    <a:srgbClr val="000000">
                      <a:alpha val="43137"/>
                    </a:srgbClr>
                  </a:outerShdw>
                </a:effectLst>
                <a:latin typeface="Calibri" pitchFamily="34" charset="0"/>
              </a:rPr>
              <a:t>atas</a:t>
            </a:r>
            <a:r>
              <a:rPr lang="en-US" sz="4000" i="1" dirty="0">
                <a:effectLst>
                  <a:outerShdw blurRad="38100" dist="38100" dir="2700000" algn="tl">
                    <a:srgbClr val="000000">
                      <a:alpha val="43137"/>
                    </a:srgbClr>
                  </a:outerShdw>
                </a:effectLst>
                <a:latin typeface="Calibri" pitchFamily="34" charset="0"/>
              </a:rPr>
              <a:t> </a:t>
            </a:r>
            <a:r>
              <a:rPr lang="en-US" sz="4000" i="1" dirty="0" err="1">
                <a:effectLst>
                  <a:outerShdw blurRad="38100" dist="38100" dir="2700000" algn="tl">
                    <a:srgbClr val="000000">
                      <a:alpha val="43137"/>
                    </a:srgbClr>
                  </a:outerShdw>
                </a:effectLst>
                <a:latin typeface="Calibri" pitchFamily="34" charset="0"/>
              </a:rPr>
              <a:t>dasar</a:t>
            </a:r>
            <a:r>
              <a:rPr lang="en-US" sz="4000" i="1" dirty="0">
                <a:effectLst>
                  <a:outerShdw blurRad="38100" dist="38100" dir="2700000" algn="tl">
                    <a:srgbClr val="000000">
                      <a:alpha val="43137"/>
                    </a:srgbClr>
                  </a:outerShdw>
                </a:effectLst>
                <a:latin typeface="Calibri" pitchFamily="34" charset="0"/>
              </a:rPr>
              <a:t> </a:t>
            </a:r>
            <a:r>
              <a:rPr lang="en-US" sz="4000" i="1" dirty="0" err="1">
                <a:effectLst>
                  <a:outerShdw blurRad="38100" dist="38100" dir="2700000" algn="tl">
                    <a:srgbClr val="000000">
                      <a:alpha val="43137"/>
                    </a:srgbClr>
                  </a:outerShdw>
                </a:effectLst>
                <a:latin typeface="Calibri" pitchFamily="34" charset="0"/>
              </a:rPr>
              <a:t>keimanan</a:t>
            </a:r>
            <a:r>
              <a:rPr lang="en-US" sz="4000" i="1" dirty="0">
                <a:effectLst>
                  <a:outerShdw blurRad="38100" dist="38100" dir="2700000" algn="tl">
                    <a:srgbClr val="000000">
                      <a:alpha val="43137"/>
                    </a:srgbClr>
                  </a:outerShdw>
                </a:effectLst>
                <a:latin typeface="Calibri" pitchFamily="34" charset="0"/>
              </a:rPr>
              <a:t> </a:t>
            </a:r>
            <a:r>
              <a:rPr lang="en-US" sz="4000" i="1" dirty="0" err="1">
                <a:effectLst>
                  <a:outerShdw blurRad="38100" dist="38100" dir="2700000" algn="tl">
                    <a:srgbClr val="000000">
                      <a:alpha val="43137"/>
                    </a:srgbClr>
                  </a:outerShdw>
                </a:effectLst>
                <a:latin typeface="Calibri" pitchFamily="34" charset="0"/>
              </a:rPr>
              <a:t>dan</a:t>
            </a:r>
            <a:r>
              <a:rPr lang="en-US" sz="4000" i="1" dirty="0">
                <a:effectLst>
                  <a:outerShdw blurRad="38100" dist="38100" dir="2700000" algn="tl">
                    <a:srgbClr val="000000">
                      <a:alpha val="43137"/>
                    </a:srgbClr>
                  </a:outerShdw>
                </a:effectLst>
                <a:latin typeface="Calibri" pitchFamily="34" charset="0"/>
              </a:rPr>
              <a:t> </a:t>
            </a:r>
            <a:r>
              <a:rPr lang="en-US" sz="4000" i="1" dirty="0" err="1">
                <a:effectLst>
                  <a:outerShdw blurRad="38100" dist="38100" dir="2700000" algn="tl">
                    <a:srgbClr val="000000">
                      <a:alpha val="43137"/>
                    </a:srgbClr>
                  </a:outerShdw>
                </a:effectLst>
                <a:latin typeface="Calibri" pitchFamily="34" charset="0"/>
              </a:rPr>
              <a:t>karena</a:t>
            </a:r>
            <a:r>
              <a:rPr lang="en-US" sz="4000" i="1" dirty="0">
                <a:effectLst>
                  <a:outerShdw blurRad="38100" dist="38100" dir="2700000" algn="tl">
                    <a:srgbClr val="000000">
                      <a:alpha val="43137"/>
                    </a:srgbClr>
                  </a:outerShdw>
                </a:effectLst>
                <a:latin typeface="Calibri" pitchFamily="34" charset="0"/>
              </a:rPr>
              <a:t> </a:t>
            </a:r>
            <a:r>
              <a:rPr lang="en-US" sz="4000" i="1" dirty="0" err="1">
                <a:effectLst>
                  <a:outerShdw blurRad="38100" dist="38100" dir="2700000" algn="tl">
                    <a:srgbClr val="000000">
                      <a:alpha val="43137"/>
                    </a:srgbClr>
                  </a:outerShdw>
                </a:effectLst>
                <a:latin typeface="Calibri" pitchFamily="34" charset="0"/>
              </a:rPr>
              <a:t>semata-mata</a:t>
            </a:r>
            <a:r>
              <a:rPr lang="en-US" sz="4000" i="1" dirty="0">
                <a:effectLst>
                  <a:outerShdw blurRad="38100" dist="38100" dir="2700000" algn="tl">
                    <a:srgbClr val="000000">
                      <a:alpha val="43137"/>
                    </a:srgbClr>
                  </a:outerShdw>
                </a:effectLst>
                <a:latin typeface="Calibri" pitchFamily="34" charset="0"/>
              </a:rPr>
              <a:t> </a:t>
            </a:r>
            <a:r>
              <a:rPr lang="en-US" sz="4000" i="1" dirty="0" err="1">
                <a:effectLst>
                  <a:outerShdw blurRad="38100" dist="38100" dir="2700000" algn="tl">
                    <a:srgbClr val="000000">
                      <a:alpha val="43137"/>
                    </a:srgbClr>
                  </a:outerShdw>
                </a:effectLst>
                <a:latin typeface="Calibri" pitchFamily="34" charset="0"/>
              </a:rPr>
              <a:t>mencari</a:t>
            </a:r>
            <a:r>
              <a:rPr lang="en-US" sz="4000" i="1" dirty="0">
                <a:effectLst>
                  <a:outerShdw blurRad="38100" dist="38100" dir="2700000" algn="tl">
                    <a:srgbClr val="000000">
                      <a:alpha val="43137"/>
                    </a:srgbClr>
                  </a:outerShdw>
                </a:effectLst>
                <a:latin typeface="Calibri" pitchFamily="34" charset="0"/>
              </a:rPr>
              <a:t> </a:t>
            </a:r>
            <a:r>
              <a:rPr lang="en-US" sz="4000" i="1" dirty="0" err="1">
                <a:effectLst>
                  <a:outerShdw blurRad="38100" dist="38100" dir="2700000" algn="tl">
                    <a:srgbClr val="000000">
                      <a:alpha val="43137"/>
                    </a:srgbClr>
                  </a:outerShdw>
                </a:effectLst>
                <a:latin typeface="Calibri" pitchFamily="34" charset="0"/>
              </a:rPr>
              <a:t>ridho</a:t>
            </a:r>
            <a:r>
              <a:rPr lang="en-US" sz="4000" i="1" dirty="0">
                <a:effectLst>
                  <a:outerShdw blurRad="38100" dist="38100" dir="2700000" algn="tl">
                    <a:srgbClr val="000000">
                      <a:alpha val="43137"/>
                    </a:srgbClr>
                  </a:outerShdw>
                </a:effectLst>
                <a:latin typeface="Calibri" pitchFamily="34" charset="0"/>
              </a:rPr>
              <a:t> Allah, </a:t>
            </a:r>
            <a:r>
              <a:rPr lang="en-US" sz="4000" i="1" dirty="0" err="1">
                <a:effectLst>
                  <a:outerShdw blurRad="38100" dist="38100" dir="2700000" algn="tl">
                    <a:srgbClr val="000000">
                      <a:alpha val="43137"/>
                    </a:srgbClr>
                  </a:outerShdw>
                </a:effectLst>
                <a:latin typeface="Calibri" pitchFamily="34" charset="0"/>
              </a:rPr>
              <a:t>maka</a:t>
            </a:r>
            <a:r>
              <a:rPr lang="en-US" sz="4000" i="1" dirty="0">
                <a:effectLst>
                  <a:outerShdw blurRad="38100" dist="38100" dir="2700000" algn="tl">
                    <a:srgbClr val="000000">
                      <a:alpha val="43137"/>
                    </a:srgbClr>
                  </a:outerShdw>
                </a:effectLst>
                <a:latin typeface="Calibri" pitchFamily="34" charset="0"/>
              </a:rPr>
              <a:t> </a:t>
            </a:r>
            <a:r>
              <a:rPr lang="en-US" sz="4000" i="1" dirty="0" err="1">
                <a:effectLst>
                  <a:outerShdw blurRad="38100" dist="38100" dir="2700000" algn="tl">
                    <a:srgbClr val="000000">
                      <a:alpha val="43137"/>
                    </a:srgbClr>
                  </a:outerShdw>
                </a:effectLst>
                <a:latin typeface="Calibri" pitchFamily="34" charset="0"/>
              </a:rPr>
              <a:t>akan</a:t>
            </a:r>
            <a:r>
              <a:rPr lang="en-US" sz="4000" i="1" dirty="0">
                <a:effectLst>
                  <a:outerShdw blurRad="38100" dist="38100" dir="2700000" algn="tl">
                    <a:srgbClr val="000000">
                      <a:alpha val="43137"/>
                    </a:srgbClr>
                  </a:outerShdw>
                </a:effectLst>
                <a:latin typeface="Calibri" pitchFamily="34" charset="0"/>
              </a:rPr>
              <a:t> </a:t>
            </a:r>
            <a:r>
              <a:rPr lang="en-US" sz="4000" i="1" dirty="0" err="1">
                <a:effectLst>
                  <a:outerShdw blurRad="38100" dist="38100" dir="2700000" algn="tl">
                    <a:srgbClr val="000000">
                      <a:alpha val="43137"/>
                    </a:srgbClr>
                  </a:outerShdw>
                </a:effectLst>
                <a:latin typeface="Calibri" pitchFamily="34" charset="0"/>
              </a:rPr>
              <a:t>diampuni</a:t>
            </a:r>
            <a:r>
              <a:rPr lang="en-US" sz="4000" i="1" dirty="0">
                <a:effectLst>
                  <a:outerShdw blurRad="38100" dist="38100" dir="2700000" algn="tl">
                    <a:srgbClr val="000000">
                      <a:alpha val="43137"/>
                    </a:srgbClr>
                  </a:outerShdw>
                </a:effectLst>
                <a:latin typeface="Calibri" pitchFamily="34" charset="0"/>
              </a:rPr>
              <a:t> </a:t>
            </a:r>
            <a:r>
              <a:rPr lang="en-US" sz="4000" i="1" dirty="0" err="1">
                <a:effectLst>
                  <a:outerShdw blurRad="38100" dist="38100" dir="2700000" algn="tl">
                    <a:srgbClr val="000000">
                      <a:alpha val="43137"/>
                    </a:srgbClr>
                  </a:outerShdw>
                </a:effectLst>
                <a:latin typeface="Calibri" pitchFamily="34" charset="0"/>
              </a:rPr>
              <a:t>dosa-dosanya</a:t>
            </a:r>
            <a:r>
              <a:rPr lang="en-US" sz="4000" i="1" dirty="0">
                <a:effectLst>
                  <a:outerShdw blurRad="38100" dist="38100" dir="2700000" algn="tl">
                    <a:srgbClr val="000000">
                      <a:alpha val="43137"/>
                    </a:srgbClr>
                  </a:outerShdw>
                </a:effectLst>
                <a:latin typeface="Calibri" pitchFamily="34" charset="0"/>
              </a:rPr>
              <a:t> yang </a:t>
            </a:r>
            <a:r>
              <a:rPr lang="en-US" sz="4000" i="1" dirty="0" err="1">
                <a:effectLst>
                  <a:outerShdw blurRad="38100" dist="38100" dir="2700000" algn="tl">
                    <a:srgbClr val="000000">
                      <a:alpha val="43137"/>
                    </a:srgbClr>
                  </a:outerShdw>
                </a:effectLst>
                <a:latin typeface="Calibri" pitchFamily="34" charset="0"/>
              </a:rPr>
              <a:t>telah</a:t>
            </a:r>
            <a:r>
              <a:rPr lang="en-US" sz="4000" i="1" dirty="0">
                <a:effectLst>
                  <a:outerShdw blurRad="38100" dist="38100" dir="2700000" algn="tl">
                    <a:srgbClr val="000000">
                      <a:alpha val="43137"/>
                    </a:srgbClr>
                  </a:outerShdw>
                </a:effectLst>
                <a:latin typeface="Calibri" pitchFamily="34" charset="0"/>
              </a:rPr>
              <a:t> </a:t>
            </a:r>
            <a:r>
              <a:rPr lang="en-US" sz="4000" i="1" dirty="0" err="1">
                <a:effectLst>
                  <a:outerShdw blurRad="38100" dist="38100" dir="2700000" algn="tl">
                    <a:srgbClr val="000000">
                      <a:alpha val="43137"/>
                    </a:srgbClr>
                  </a:outerShdw>
                </a:effectLst>
                <a:latin typeface="Calibri" pitchFamily="34" charset="0"/>
              </a:rPr>
              <a:t>lalu</a:t>
            </a:r>
            <a:r>
              <a:rPr lang="en-US" sz="4000" i="1" dirty="0">
                <a:effectLst>
                  <a:outerShdw blurRad="38100" dist="38100" dir="2700000" algn="tl">
                    <a:srgbClr val="000000">
                      <a:alpha val="43137"/>
                    </a:srgbClr>
                  </a:outerShdw>
                </a:effectLst>
                <a:latin typeface="Calibri" pitchFamily="34" charset="0"/>
              </a:rPr>
              <a:t>“</a:t>
            </a:r>
            <a:r>
              <a:rPr lang="en-US" sz="4000" dirty="0">
                <a:effectLst>
                  <a:outerShdw blurRad="38100" dist="38100" dir="2700000" algn="tl">
                    <a:srgbClr val="000000">
                      <a:alpha val="43137"/>
                    </a:srgbClr>
                  </a:outerShdw>
                </a:effectLst>
                <a:latin typeface="Calibri" pitchFamily="34" charset="0"/>
              </a:rPr>
              <a:t> </a:t>
            </a:r>
            <a:endParaRPr lang="en-US" sz="4000" dirty="0" smtClean="0">
              <a:effectLst>
                <a:outerShdw blurRad="38100" dist="38100" dir="2700000" algn="tl">
                  <a:srgbClr val="000000">
                    <a:alpha val="43137"/>
                  </a:srgbClr>
                </a:outerShdw>
              </a:effectLst>
              <a:latin typeface="Calibri" pitchFamily="34" charset="0"/>
            </a:endParaRPr>
          </a:p>
          <a:p>
            <a:pPr marL="0" indent="0" algn="ctr">
              <a:buNone/>
            </a:pPr>
            <a:r>
              <a:rPr lang="en-US" sz="4000" b="1" dirty="0" smtClean="0">
                <a:solidFill>
                  <a:srgbClr val="00FFFF"/>
                </a:solidFill>
                <a:effectLst>
                  <a:outerShdw blurRad="38100" dist="38100" dir="2700000" algn="tl">
                    <a:srgbClr val="000000">
                      <a:alpha val="43137"/>
                    </a:srgbClr>
                  </a:outerShdw>
                </a:effectLst>
                <a:latin typeface="Calibri" pitchFamily="34" charset="0"/>
              </a:rPr>
              <a:t>(</a:t>
            </a:r>
            <a:r>
              <a:rPr lang="en-US" sz="4000" b="1" dirty="0">
                <a:solidFill>
                  <a:srgbClr val="00FFFF"/>
                </a:solidFill>
                <a:effectLst>
                  <a:outerShdw blurRad="38100" dist="38100" dir="2700000" algn="tl">
                    <a:srgbClr val="000000">
                      <a:alpha val="43137"/>
                    </a:srgbClr>
                  </a:outerShdw>
                </a:effectLst>
                <a:latin typeface="Calibri" pitchFamily="34" charset="0"/>
              </a:rPr>
              <a:t>HR. </a:t>
            </a:r>
            <a:r>
              <a:rPr lang="en-US" sz="4000" b="1" dirty="0" err="1">
                <a:solidFill>
                  <a:srgbClr val="00FFFF"/>
                </a:solidFill>
                <a:effectLst>
                  <a:outerShdw blurRad="38100" dist="38100" dir="2700000" algn="tl">
                    <a:srgbClr val="000000">
                      <a:alpha val="43137"/>
                    </a:srgbClr>
                  </a:outerShdw>
                </a:effectLst>
                <a:latin typeface="Calibri" pitchFamily="34" charset="0"/>
              </a:rPr>
              <a:t>Bukhari</a:t>
            </a:r>
            <a:r>
              <a:rPr lang="en-US" sz="4000" b="1" dirty="0">
                <a:solidFill>
                  <a:srgbClr val="00FFFF"/>
                </a:solidFill>
                <a:effectLst>
                  <a:outerShdw blurRad="38100" dist="38100" dir="2700000" algn="tl">
                    <a:srgbClr val="000000">
                      <a:alpha val="43137"/>
                    </a:srgbClr>
                  </a:outerShdw>
                </a:effectLst>
                <a:latin typeface="Calibri" pitchFamily="34" charset="0"/>
              </a:rPr>
              <a:t> </a:t>
            </a:r>
            <a:r>
              <a:rPr lang="en-US" sz="4000" b="1" dirty="0" err="1">
                <a:solidFill>
                  <a:srgbClr val="00FFFF"/>
                </a:solidFill>
                <a:effectLst>
                  <a:outerShdw blurRad="38100" dist="38100" dir="2700000" algn="tl">
                    <a:srgbClr val="000000">
                      <a:alpha val="43137"/>
                    </a:srgbClr>
                  </a:outerShdw>
                </a:effectLst>
                <a:latin typeface="Calibri" pitchFamily="34" charset="0"/>
              </a:rPr>
              <a:t>dan</a:t>
            </a:r>
            <a:r>
              <a:rPr lang="en-US" sz="4000" b="1" dirty="0">
                <a:solidFill>
                  <a:srgbClr val="00FFFF"/>
                </a:solidFill>
                <a:effectLst>
                  <a:outerShdw blurRad="38100" dist="38100" dir="2700000" algn="tl">
                    <a:srgbClr val="000000">
                      <a:alpha val="43137"/>
                    </a:srgbClr>
                  </a:outerShdw>
                </a:effectLst>
                <a:latin typeface="Calibri" pitchFamily="34" charset="0"/>
              </a:rPr>
              <a:t> Muslim)</a:t>
            </a:r>
            <a:endParaRPr lang="en-US" sz="4000" dirty="0">
              <a:solidFill>
                <a:srgbClr val="00FFFF"/>
              </a:solidFill>
              <a:effectLst>
                <a:outerShdw blurRad="38100" dist="38100" dir="2700000" algn="tl">
                  <a:srgbClr val="000000">
                    <a:alpha val="43137"/>
                  </a:srgbClr>
                </a:outerShdw>
              </a:effectLst>
              <a:latin typeface="Calibri" pitchFamily="34" charset="0"/>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
            <a:ext cx="8839200" cy="6629400"/>
          </a:xfrm>
        </p:spPr>
        <p:txBody>
          <a:bodyPr>
            <a:noAutofit/>
          </a:bodyPr>
          <a:lstStyle/>
          <a:p>
            <a:pPr marL="0" indent="0" algn="just" rtl="1">
              <a:buNone/>
            </a:pPr>
            <a:r>
              <a:rPr lang="ar-SA" sz="4000" b="1" dirty="0" smtClean="0">
                <a:solidFill>
                  <a:srgbClr val="FFFF00"/>
                </a:solidFill>
                <a:cs typeface="Traditional Arabic" pitchFamily="2" charset="-78"/>
              </a:rPr>
              <a:t>صحيح الأدب المفرد - (ج 1 / ص 245)</a:t>
            </a:r>
          </a:p>
          <a:p>
            <a:pPr marL="0" indent="0" algn="just" rtl="1">
              <a:buNone/>
            </a:pPr>
            <a:r>
              <a:rPr lang="ar-SA" sz="4200" dirty="0" smtClean="0">
                <a:cs typeface="Traditional Arabic" pitchFamily="2" charset="-78"/>
              </a:rPr>
              <a:t>عَنِ الْوَلِيدِ بْنِ رَبَاحٍ ، عَنْ أَبِي هُرَيْرَةَ؛أَنّ النَّبِيَّ صلى الله عليه وسلم رَقِيَ الْمِنْبَرَ ، فَقَالَ : آمِينَ ، آمِينَ ، آمِينَ ، قِيلَ لَهُ : يَا رَسُولَ اللهِ ، مَا كُنْتَ تَصْنَعُ هَذَا ؟ فَقَالَ : قَالَ لِي جِبْرِيلُ : رَغِمَ أَنْفُ عَبْدٍ أَدْرَكَ أَبَوَيْهِ أَوْ أَحَدَهُمَا لَمْ يُدْخِلْهُ الْجَنَّةَ ، قُلْتُ : آمِينَ ، ثُمَّ قَالَ : رَغِمَ أَنْفُ عَبْدٍ دَخَلَ عَلَيْهِ رَمَضَانُ لَمْ يُغْفَرْ لَهُ ، فَقُلْتُ : آمِينَ ، ثُمَّ قَالَ : رَغِمَ أَنْفُ امْرِئٍ ذُكِرْتَ عِنْدَهُ فَلَمْ يُصَلِّ عَلَيْكَ ، فَقُلْتُ : آمِينَ.</a:t>
            </a:r>
          </a:p>
          <a:p>
            <a:pPr marL="0" indent="0" algn="just" rtl="1">
              <a:buNone/>
            </a:pPr>
            <a:r>
              <a:rPr lang="ar-SA" sz="4200" b="1" dirty="0" smtClean="0">
                <a:solidFill>
                  <a:srgbClr val="00B0F0"/>
                </a:solidFill>
                <a:cs typeface="Traditional Arabic" pitchFamily="2" charset="-78"/>
              </a:rPr>
              <a:t>(صحيح) </a:t>
            </a:r>
            <a:r>
              <a:rPr lang="ar-SA" sz="4200" dirty="0" smtClean="0">
                <a:cs typeface="Traditional Arabic" pitchFamily="2" charset="-78"/>
              </a:rPr>
              <a:t>عن أبي هريرة، أن رسول الله صلى الله عليه وسلم قال: "من صلى علي واحدة، صلى الله عليه عشراً".</a:t>
            </a:r>
          </a:p>
          <a:p>
            <a:pPr marL="0" indent="0" algn="just" rtl="1">
              <a:buNone/>
            </a:pPr>
            <a:endParaRPr lang="ar-SA" sz="4200" dirty="0">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382000" cy="5745163"/>
          </a:xfrm>
        </p:spPr>
        <p:txBody>
          <a:bodyPr>
            <a:normAutofit/>
          </a:bodyPr>
          <a:lstStyle/>
          <a:p>
            <a:pPr marL="0" indent="0" algn="ctr">
              <a:buNone/>
            </a:pPr>
            <a:r>
              <a:rPr lang="en-US" sz="3600" i="1" dirty="0" smtClean="0">
                <a:effectLst/>
                <a:latin typeface="Calibri" pitchFamily="34" charset="0"/>
              </a:rPr>
              <a:t>"</a:t>
            </a:r>
            <a:r>
              <a:rPr lang="en-US" sz="3600" i="1" dirty="0" err="1" smtClean="0">
                <a:effectLst/>
                <a:latin typeface="Calibri" pitchFamily="34" charset="0"/>
              </a:rPr>
              <a:t>Celakalah</a:t>
            </a:r>
            <a:r>
              <a:rPr lang="en-US" sz="3600" i="1" dirty="0" smtClean="0">
                <a:effectLst/>
                <a:latin typeface="Calibri" pitchFamily="34" charset="0"/>
              </a:rPr>
              <a:t> </a:t>
            </a:r>
            <a:r>
              <a:rPr lang="en-US" sz="3600" i="1" dirty="0" err="1" smtClean="0">
                <a:effectLst/>
                <a:latin typeface="Calibri" pitchFamily="34" charset="0"/>
              </a:rPr>
              <a:t>orang</a:t>
            </a:r>
            <a:r>
              <a:rPr lang="en-US" sz="3600" i="1" dirty="0" smtClean="0">
                <a:effectLst/>
                <a:latin typeface="Calibri" pitchFamily="34" charset="0"/>
              </a:rPr>
              <a:t> yang </a:t>
            </a:r>
            <a:r>
              <a:rPr lang="en-US" sz="3600" i="1" dirty="0" err="1" smtClean="0">
                <a:effectLst/>
                <a:latin typeface="Calibri" pitchFamily="34" charset="0"/>
              </a:rPr>
              <a:t>masih</a:t>
            </a:r>
            <a:r>
              <a:rPr lang="en-US" sz="3600" i="1" dirty="0" smtClean="0">
                <a:effectLst/>
                <a:latin typeface="Calibri" pitchFamily="34" charset="0"/>
              </a:rPr>
              <a:t> </a:t>
            </a:r>
            <a:r>
              <a:rPr lang="en-US" sz="3600" i="1" dirty="0" err="1" smtClean="0">
                <a:effectLst/>
                <a:latin typeface="Calibri" pitchFamily="34" charset="0"/>
              </a:rPr>
              <a:t>memiliki</a:t>
            </a:r>
            <a:r>
              <a:rPr lang="en-US" sz="3600" i="1" dirty="0" smtClean="0">
                <a:effectLst/>
                <a:latin typeface="Calibri" pitchFamily="34" charset="0"/>
              </a:rPr>
              <a:t>  </a:t>
            </a:r>
            <a:r>
              <a:rPr lang="en-US" sz="3600" i="1" dirty="0" err="1" smtClean="0">
                <a:effectLst/>
                <a:latin typeface="Calibri" pitchFamily="34" charset="0"/>
              </a:rPr>
              <a:t>dua</a:t>
            </a:r>
            <a:r>
              <a:rPr lang="en-US" sz="3600" i="1" dirty="0" smtClean="0">
                <a:effectLst/>
                <a:latin typeface="Calibri" pitchFamily="34" charset="0"/>
              </a:rPr>
              <a:t> </a:t>
            </a:r>
            <a:r>
              <a:rPr lang="en-US" sz="3600" i="1" dirty="0" err="1" smtClean="0">
                <a:effectLst/>
                <a:latin typeface="Calibri" pitchFamily="34" charset="0"/>
              </a:rPr>
              <a:t>orang</a:t>
            </a:r>
            <a:r>
              <a:rPr lang="en-US" sz="3600" i="1" dirty="0" smtClean="0">
                <a:effectLst/>
                <a:latin typeface="Calibri" pitchFamily="34" charset="0"/>
              </a:rPr>
              <a:t> </a:t>
            </a:r>
            <a:r>
              <a:rPr lang="en-US" sz="3600" i="1" dirty="0" err="1" smtClean="0">
                <a:effectLst/>
                <a:latin typeface="Calibri" pitchFamily="34" charset="0"/>
              </a:rPr>
              <a:t>tua</a:t>
            </a:r>
            <a:r>
              <a:rPr lang="en-US" sz="3600" i="1" dirty="0" smtClean="0">
                <a:effectLst/>
                <a:latin typeface="Calibri" pitchFamily="34" charset="0"/>
              </a:rPr>
              <a:t> </a:t>
            </a:r>
            <a:r>
              <a:rPr lang="en-US" sz="3600" i="1" dirty="0" err="1" smtClean="0">
                <a:effectLst/>
                <a:latin typeface="Calibri" pitchFamily="34" charset="0"/>
              </a:rPr>
              <a:t>atau</a:t>
            </a:r>
            <a:r>
              <a:rPr lang="en-US" sz="3600" i="1" dirty="0" smtClean="0">
                <a:effectLst/>
                <a:latin typeface="Calibri" pitchFamily="34" charset="0"/>
              </a:rPr>
              <a:t> </a:t>
            </a:r>
            <a:r>
              <a:rPr lang="en-US" sz="3600" i="1" dirty="0" err="1" smtClean="0">
                <a:effectLst/>
                <a:latin typeface="Calibri" pitchFamily="34" charset="0"/>
              </a:rPr>
              <a:t>salah</a:t>
            </a:r>
            <a:r>
              <a:rPr lang="en-US" sz="3600" i="1" dirty="0" smtClean="0">
                <a:effectLst/>
                <a:latin typeface="Calibri" pitchFamily="34" charset="0"/>
              </a:rPr>
              <a:t> </a:t>
            </a:r>
            <a:r>
              <a:rPr lang="en-US" sz="3600" i="1" dirty="0" err="1" smtClean="0">
                <a:effectLst/>
                <a:latin typeface="Calibri" pitchFamily="34" charset="0"/>
              </a:rPr>
              <a:t>satu</a:t>
            </a:r>
            <a:r>
              <a:rPr lang="en-US" sz="3600" i="1" dirty="0" smtClean="0">
                <a:effectLst/>
                <a:latin typeface="Calibri" pitchFamily="34" charset="0"/>
              </a:rPr>
              <a:t> </a:t>
            </a:r>
            <a:r>
              <a:rPr lang="en-US" sz="3600" i="1" dirty="0" err="1" smtClean="0">
                <a:effectLst/>
                <a:latin typeface="Calibri" pitchFamily="34" charset="0"/>
              </a:rPr>
              <a:t>dari</a:t>
            </a:r>
            <a:r>
              <a:rPr lang="en-US" sz="3600" i="1" dirty="0" smtClean="0">
                <a:effectLst/>
                <a:latin typeface="Calibri" pitchFamily="34" charset="0"/>
              </a:rPr>
              <a:t> </a:t>
            </a:r>
            <a:r>
              <a:rPr lang="en-US" sz="3600" i="1" dirty="0" err="1" smtClean="0">
                <a:effectLst/>
                <a:latin typeface="Calibri" pitchFamily="34" charset="0"/>
              </a:rPr>
              <a:t>keduanya</a:t>
            </a:r>
            <a:r>
              <a:rPr lang="en-US" sz="3600" i="1" dirty="0" smtClean="0">
                <a:effectLst/>
                <a:latin typeface="Calibri" pitchFamily="34" charset="0"/>
              </a:rPr>
              <a:t> </a:t>
            </a:r>
            <a:r>
              <a:rPr lang="en-US" sz="3600" i="1" dirty="0" err="1" smtClean="0">
                <a:effectLst/>
                <a:latin typeface="Calibri" pitchFamily="34" charset="0"/>
              </a:rPr>
              <a:t>tapi</a:t>
            </a:r>
            <a:r>
              <a:rPr lang="en-US" sz="3600" i="1" dirty="0" smtClean="0">
                <a:effectLst/>
                <a:latin typeface="Calibri" pitchFamily="34" charset="0"/>
              </a:rPr>
              <a:t> </a:t>
            </a:r>
            <a:r>
              <a:rPr lang="en-US" sz="3600" i="1" dirty="0" err="1" smtClean="0">
                <a:effectLst/>
                <a:latin typeface="Calibri" pitchFamily="34" charset="0"/>
              </a:rPr>
              <a:t>tidak</a:t>
            </a:r>
            <a:r>
              <a:rPr lang="en-US" sz="3600" i="1" dirty="0" smtClean="0">
                <a:effectLst/>
                <a:latin typeface="Calibri" pitchFamily="34" charset="0"/>
              </a:rPr>
              <a:t> </a:t>
            </a:r>
            <a:r>
              <a:rPr lang="en-US" sz="3600" i="1" dirty="0" err="1" smtClean="0">
                <a:effectLst/>
                <a:latin typeface="Calibri" pitchFamily="34" charset="0"/>
              </a:rPr>
              <a:t>bisa</a:t>
            </a:r>
            <a:r>
              <a:rPr lang="en-US" sz="3600" i="1" dirty="0" smtClean="0">
                <a:effectLst/>
                <a:latin typeface="Calibri" pitchFamily="34" charset="0"/>
              </a:rPr>
              <a:t> </a:t>
            </a:r>
            <a:r>
              <a:rPr lang="en-US" sz="3600" i="1" dirty="0" err="1" smtClean="0">
                <a:effectLst/>
                <a:latin typeface="Calibri" pitchFamily="34" charset="0"/>
              </a:rPr>
              <a:t>membuatnya</a:t>
            </a:r>
            <a:r>
              <a:rPr lang="en-US" sz="3600" i="1" dirty="0" smtClean="0">
                <a:effectLst/>
                <a:latin typeface="Calibri" pitchFamily="34" charset="0"/>
              </a:rPr>
              <a:t> </a:t>
            </a:r>
            <a:r>
              <a:rPr lang="en-US" sz="3600" i="1" dirty="0" err="1" smtClean="0">
                <a:effectLst/>
                <a:latin typeface="Calibri" pitchFamily="34" charset="0"/>
              </a:rPr>
              <a:t>masuk</a:t>
            </a:r>
            <a:r>
              <a:rPr lang="en-US" sz="3600" i="1" dirty="0" smtClean="0">
                <a:effectLst/>
                <a:latin typeface="Calibri" pitchFamily="34" charset="0"/>
              </a:rPr>
              <a:t> </a:t>
            </a:r>
            <a:r>
              <a:rPr lang="en-US" sz="3600" i="1" dirty="0" err="1" smtClean="0">
                <a:effectLst/>
                <a:latin typeface="Calibri" pitchFamily="34" charset="0"/>
              </a:rPr>
              <a:t>surga</a:t>
            </a:r>
            <a:r>
              <a:rPr lang="en-US" sz="3600" i="1" dirty="0" smtClean="0">
                <a:effectLst/>
                <a:latin typeface="Calibri" pitchFamily="34" charset="0"/>
              </a:rPr>
              <a:t>, </a:t>
            </a:r>
            <a:r>
              <a:rPr lang="en-US" sz="3600" i="1" dirty="0" err="1" smtClean="0">
                <a:effectLst/>
                <a:latin typeface="Calibri" pitchFamily="34" charset="0"/>
              </a:rPr>
              <a:t>celakalah</a:t>
            </a:r>
            <a:r>
              <a:rPr lang="en-US" sz="3600" i="1" dirty="0" smtClean="0">
                <a:effectLst/>
                <a:latin typeface="Calibri" pitchFamily="34" charset="0"/>
              </a:rPr>
              <a:t> </a:t>
            </a:r>
            <a:r>
              <a:rPr lang="en-US" sz="3600" i="1" dirty="0" err="1" smtClean="0">
                <a:effectLst/>
                <a:latin typeface="Calibri" pitchFamily="34" charset="0"/>
              </a:rPr>
              <a:t>orang</a:t>
            </a:r>
            <a:r>
              <a:rPr lang="en-US" sz="3600" i="1" dirty="0" smtClean="0">
                <a:effectLst/>
                <a:latin typeface="Calibri" pitchFamily="34" charset="0"/>
              </a:rPr>
              <a:t> yang </a:t>
            </a:r>
            <a:r>
              <a:rPr lang="en-US" sz="3600" i="1" dirty="0" err="1" smtClean="0">
                <a:effectLst/>
                <a:latin typeface="Calibri" pitchFamily="34" charset="0"/>
              </a:rPr>
              <a:t>Ramadhan</a:t>
            </a:r>
            <a:r>
              <a:rPr lang="en-US" sz="3600" i="1" dirty="0" smtClean="0">
                <a:effectLst/>
                <a:latin typeface="Calibri" pitchFamily="34" charset="0"/>
              </a:rPr>
              <a:t> </a:t>
            </a:r>
            <a:r>
              <a:rPr lang="en-US" sz="3600" i="1" dirty="0" err="1" smtClean="0">
                <a:effectLst/>
                <a:latin typeface="Calibri" pitchFamily="34" charset="0"/>
              </a:rPr>
              <a:t>datang</a:t>
            </a:r>
            <a:r>
              <a:rPr lang="en-US" sz="3600" i="1" dirty="0" smtClean="0">
                <a:effectLst/>
                <a:latin typeface="Calibri" pitchFamily="34" charset="0"/>
              </a:rPr>
              <a:t> </a:t>
            </a:r>
            <a:r>
              <a:rPr lang="en-US" sz="3600" i="1" dirty="0" err="1" smtClean="0">
                <a:effectLst/>
                <a:latin typeface="Calibri" pitchFamily="34" charset="0"/>
              </a:rPr>
              <a:t>tapi</a:t>
            </a:r>
            <a:r>
              <a:rPr lang="en-US" sz="3600" i="1" dirty="0" smtClean="0">
                <a:effectLst/>
                <a:latin typeface="Calibri" pitchFamily="34" charset="0"/>
              </a:rPr>
              <a:t> </a:t>
            </a:r>
            <a:r>
              <a:rPr lang="en-US" sz="3600" i="1" dirty="0" err="1" smtClean="0">
                <a:effectLst/>
                <a:latin typeface="Calibri" pitchFamily="34" charset="0"/>
              </a:rPr>
              <a:t>ia</a:t>
            </a:r>
            <a:r>
              <a:rPr lang="en-US" sz="3600" i="1" dirty="0" smtClean="0">
                <a:effectLst/>
                <a:latin typeface="Calibri" pitchFamily="34" charset="0"/>
              </a:rPr>
              <a:t> </a:t>
            </a:r>
            <a:r>
              <a:rPr lang="en-US" sz="3600" i="1" dirty="0" err="1" smtClean="0">
                <a:effectLst/>
                <a:latin typeface="Calibri" pitchFamily="34" charset="0"/>
              </a:rPr>
              <a:t>tidak</a:t>
            </a:r>
            <a:r>
              <a:rPr lang="en-US" sz="3600" i="1" dirty="0" smtClean="0">
                <a:effectLst/>
                <a:latin typeface="Calibri" pitchFamily="34" charset="0"/>
              </a:rPr>
              <a:t> </a:t>
            </a:r>
            <a:r>
              <a:rPr lang="en-US" sz="3600" i="1" dirty="0" err="1" smtClean="0">
                <a:effectLst/>
                <a:latin typeface="Calibri" pitchFamily="34" charset="0"/>
              </a:rPr>
              <a:t>mendapat</a:t>
            </a:r>
            <a:r>
              <a:rPr lang="en-US" sz="3600" i="1" dirty="0" smtClean="0">
                <a:effectLst/>
                <a:latin typeface="Calibri" pitchFamily="34" charset="0"/>
              </a:rPr>
              <a:t> </a:t>
            </a:r>
            <a:r>
              <a:rPr lang="en-US" sz="3600" i="1" dirty="0" err="1" smtClean="0">
                <a:effectLst/>
                <a:latin typeface="Calibri" pitchFamily="34" charset="0"/>
              </a:rPr>
              <a:t>ampunan</a:t>
            </a:r>
            <a:r>
              <a:rPr lang="en-US" sz="3600" i="1" dirty="0" smtClean="0">
                <a:effectLst/>
                <a:latin typeface="Calibri" pitchFamily="34" charset="0"/>
              </a:rPr>
              <a:t> Allah, </a:t>
            </a:r>
            <a:r>
              <a:rPr lang="en-US" sz="3600" i="1" dirty="0" err="1" smtClean="0">
                <a:effectLst/>
                <a:latin typeface="Calibri" pitchFamily="34" charset="0"/>
              </a:rPr>
              <a:t>celakalah</a:t>
            </a:r>
            <a:r>
              <a:rPr lang="en-US" sz="3600" i="1" dirty="0" smtClean="0">
                <a:effectLst/>
                <a:latin typeface="Calibri" pitchFamily="34" charset="0"/>
              </a:rPr>
              <a:t> </a:t>
            </a:r>
            <a:r>
              <a:rPr lang="en-US" sz="3600" i="1" dirty="0" err="1" smtClean="0">
                <a:effectLst/>
                <a:latin typeface="Calibri" pitchFamily="34" charset="0"/>
              </a:rPr>
              <a:t>orang</a:t>
            </a:r>
            <a:r>
              <a:rPr lang="en-US" sz="3600" i="1" dirty="0" smtClean="0">
                <a:effectLst/>
                <a:latin typeface="Calibri" pitchFamily="34" charset="0"/>
              </a:rPr>
              <a:t> yang </a:t>
            </a:r>
            <a:r>
              <a:rPr lang="en-US" sz="3600" i="1" dirty="0" err="1" smtClean="0">
                <a:effectLst/>
                <a:latin typeface="Calibri" pitchFamily="34" charset="0"/>
              </a:rPr>
              <a:t>disebutkan</a:t>
            </a:r>
            <a:r>
              <a:rPr lang="en-US" sz="3600" i="1" dirty="0" smtClean="0">
                <a:effectLst/>
                <a:latin typeface="Calibri" pitchFamily="34" charset="0"/>
              </a:rPr>
              <a:t> </a:t>
            </a:r>
            <a:r>
              <a:rPr lang="en-US" sz="3600" i="1" dirty="0" err="1" smtClean="0">
                <a:effectLst/>
                <a:latin typeface="Calibri" pitchFamily="34" charset="0"/>
              </a:rPr>
              <a:t>namamu</a:t>
            </a:r>
            <a:r>
              <a:rPr lang="en-US" sz="3600" i="1" dirty="0" smtClean="0">
                <a:effectLst/>
                <a:latin typeface="Calibri" pitchFamily="34" charset="0"/>
              </a:rPr>
              <a:t> (Muhammad) </a:t>
            </a:r>
            <a:r>
              <a:rPr lang="en-US" sz="3600" i="1" dirty="0" err="1" smtClean="0">
                <a:effectLst/>
                <a:latin typeface="Calibri" pitchFamily="34" charset="0"/>
              </a:rPr>
              <a:t>tapi</a:t>
            </a:r>
            <a:r>
              <a:rPr lang="en-US" sz="3600" i="1" dirty="0" smtClean="0">
                <a:effectLst/>
                <a:latin typeface="Calibri" pitchFamily="34" charset="0"/>
              </a:rPr>
              <a:t> </a:t>
            </a:r>
            <a:r>
              <a:rPr lang="en-US" sz="3600" i="1" dirty="0" err="1" smtClean="0">
                <a:effectLst/>
                <a:latin typeface="Calibri" pitchFamily="34" charset="0"/>
              </a:rPr>
              <a:t>ia</a:t>
            </a:r>
            <a:r>
              <a:rPr lang="en-US" sz="3600" i="1" dirty="0" smtClean="0">
                <a:effectLst/>
                <a:latin typeface="Calibri" pitchFamily="34" charset="0"/>
              </a:rPr>
              <a:t> </a:t>
            </a:r>
            <a:r>
              <a:rPr lang="en-US" sz="3600" i="1" dirty="0" err="1" smtClean="0">
                <a:effectLst/>
                <a:latin typeface="Calibri" pitchFamily="34" charset="0"/>
              </a:rPr>
              <a:t>tidak</a:t>
            </a:r>
            <a:r>
              <a:rPr lang="en-US" sz="3600" i="1" dirty="0" smtClean="0">
                <a:effectLst/>
                <a:latin typeface="Calibri" pitchFamily="34" charset="0"/>
              </a:rPr>
              <a:t> </a:t>
            </a:r>
            <a:r>
              <a:rPr lang="en-US" sz="3600" i="1" dirty="0" err="1" smtClean="0">
                <a:effectLst/>
                <a:latin typeface="Calibri" pitchFamily="34" charset="0"/>
              </a:rPr>
              <a:t>bersholawat</a:t>
            </a:r>
            <a:r>
              <a:rPr lang="en-US" sz="3600" i="1" dirty="0" smtClean="0">
                <a:effectLst/>
                <a:latin typeface="Calibri" pitchFamily="34" charset="0"/>
              </a:rPr>
              <a:t> </a:t>
            </a:r>
            <a:r>
              <a:rPr lang="en-US" sz="3600" i="1" dirty="0" err="1" smtClean="0">
                <a:effectLst/>
                <a:latin typeface="Calibri" pitchFamily="34" charset="0"/>
              </a:rPr>
              <a:t>kepada</a:t>
            </a:r>
            <a:r>
              <a:rPr lang="en-US" sz="3600" i="1" dirty="0" smtClean="0">
                <a:effectLst/>
                <a:latin typeface="Calibri" pitchFamily="34" charset="0"/>
              </a:rPr>
              <a:t> mu" </a:t>
            </a:r>
          </a:p>
          <a:p>
            <a:pPr marL="0" indent="0" algn="ctr">
              <a:buNone/>
            </a:pPr>
            <a:r>
              <a:rPr lang="en-US" sz="3600" b="1" dirty="0" smtClean="0">
                <a:solidFill>
                  <a:srgbClr val="00FFFF"/>
                </a:solidFill>
                <a:effectLst/>
                <a:latin typeface="Calibri" pitchFamily="34" charset="0"/>
              </a:rPr>
              <a:t>(</a:t>
            </a:r>
            <a:r>
              <a:rPr lang="en-US" sz="3600" b="1" dirty="0" err="1" smtClean="0">
                <a:solidFill>
                  <a:srgbClr val="00FFFF"/>
                </a:solidFill>
                <a:effectLst/>
                <a:latin typeface="Calibri" pitchFamily="34" charset="0"/>
              </a:rPr>
              <a:t>Shohih</a:t>
            </a:r>
            <a:r>
              <a:rPr lang="en-US" sz="3600" b="1" dirty="0" smtClean="0">
                <a:solidFill>
                  <a:srgbClr val="00FFFF"/>
                </a:solidFill>
                <a:effectLst/>
                <a:latin typeface="Calibri" pitchFamily="34" charset="0"/>
              </a:rPr>
              <a:t> </a:t>
            </a:r>
            <a:r>
              <a:rPr lang="en-US" sz="3600" b="1" dirty="0" err="1" smtClean="0">
                <a:solidFill>
                  <a:srgbClr val="00FFFF"/>
                </a:solidFill>
                <a:effectLst/>
                <a:latin typeface="Calibri" pitchFamily="34" charset="0"/>
              </a:rPr>
              <a:t>Adabul</a:t>
            </a:r>
            <a:r>
              <a:rPr lang="en-US" sz="3600" b="1" dirty="0" smtClean="0">
                <a:solidFill>
                  <a:srgbClr val="00FFFF"/>
                </a:solidFill>
                <a:effectLst/>
                <a:latin typeface="Calibri" pitchFamily="34" charset="0"/>
              </a:rPr>
              <a:t> </a:t>
            </a:r>
            <a:r>
              <a:rPr lang="en-US" sz="3600" b="1" dirty="0" err="1" smtClean="0">
                <a:solidFill>
                  <a:srgbClr val="00FFFF"/>
                </a:solidFill>
                <a:effectLst/>
                <a:latin typeface="Calibri" pitchFamily="34" charset="0"/>
              </a:rPr>
              <a:t>Mufrod</a:t>
            </a:r>
            <a:r>
              <a:rPr lang="en-US" sz="3600" b="1" dirty="0" smtClean="0">
                <a:solidFill>
                  <a:srgbClr val="00FFFF"/>
                </a:solidFill>
                <a:effectLst/>
                <a:latin typeface="Calibri" pitchFamily="34" charset="0"/>
              </a:rPr>
              <a:t>)</a:t>
            </a:r>
            <a:endParaRPr lang="en-US" sz="3600" b="1" dirty="0">
              <a:solidFill>
                <a:srgbClr val="00FFFF"/>
              </a:solidFill>
              <a:effectLst/>
              <a:latin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228600" y="152400"/>
            <a:ext cx="8686800" cy="6629400"/>
          </a:xfrm>
        </p:spPr>
        <p:txBody>
          <a:bodyPr/>
          <a:lstStyle/>
          <a:p>
            <a:pPr marL="0" indent="0" algn="ctr" rtl="1">
              <a:lnSpc>
                <a:spcPct val="90000"/>
              </a:lnSpc>
              <a:buNone/>
            </a:pPr>
            <a:r>
              <a:rPr lang="ar-SA" sz="5400" dirty="0" smtClean="0">
                <a:solidFill>
                  <a:srgbClr val="FFFF00"/>
                </a:solidFill>
                <a:effectLst/>
                <a:cs typeface="Traditional Arabic" pitchFamily="2" charset="-78"/>
              </a:rPr>
              <a:t>كما </a:t>
            </a:r>
            <a:r>
              <a:rPr lang="ar-SA" sz="5400" dirty="0" smtClean="0">
                <a:solidFill>
                  <a:srgbClr val="FFFF00"/>
                </a:solidFill>
                <a:effectLst/>
                <a:cs typeface="Traditional Arabic" pitchFamily="2" charset="-78"/>
              </a:rPr>
              <a:t>يجب الاستعداد للجهاد بإعداد القوة ورباط الخيل في وقت سقوطه للعجز، فإنه مالا يتم الواجب إلا به فهو </a:t>
            </a:r>
            <a:r>
              <a:rPr lang="ar-SA" sz="5400" dirty="0" smtClean="0">
                <a:solidFill>
                  <a:srgbClr val="FFFF00"/>
                </a:solidFill>
                <a:effectLst/>
                <a:cs typeface="Traditional Arabic" pitchFamily="2" charset="-78"/>
              </a:rPr>
              <a:t>واجب</a:t>
            </a:r>
            <a:endParaRPr lang="ar-SA" sz="5400" dirty="0" smtClean="0">
              <a:effectLst/>
              <a:cs typeface="Traditional Arabic" pitchFamily="2" charset="-78"/>
            </a:endParaRPr>
          </a:p>
          <a:p>
            <a:pPr marL="0" indent="0" algn="ctr">
              <a:lnSpc>
                <a:spcPct val="90000"/>
              </a:lnSpc>
              <a:buNone/>
            </a:pPr>
            <a:r>
              <a:rPr lang="ar-SA" dirty="0" smtClean="0">
                <a:cs typeface="Traditional Arabic" pitchFamily="2" charset="-78"/>
              </a:rPr>
              <a:t> </a:t>
            </a:r>
            <a:r>
              <a:rPr lang="en-US" i="1" dirty="0" smtClean="0">
                <a:effectLst/>
                <a:latin typeface="Calibri" pitchFamily="34" charset="0"/>
              </a:rPr>
              <a:t>“…. Ketika Jihad belum mungkin dilakukan karena lemahnya kaum muslimin, mereka tetap diwajibkan melakukan persiapan untuk jihad (i’dad) dengan menyiapkan  kekuatan dan  melatih kuda-kuda tempur. Karena suatu amal (perbuatan) yang jika tanpanya, sebuah kewajiban syariah tidak akan sempurna, maka amal itu hukumnya juga wajib”. </a:t>
            </a:r>
            <a:endParaRPr lang="en-US" i="1" dirty="0" smtClean="0">
              <a:solidFill>
                <a:srgbClr val="FFFF00"/>
              </a:solidFill>
              <a:effectLst/>
              <a:latin typeface="Calibri" pitchFamily="34" charset="0"/>
              <a:cs typeface="Traditional Arabic" pitchFamily="2" charset="-78"/>
            </a:endParaRPr>
          </a:p>
          <a:p>
            <a:pPr marL="0" indent="0" algn="ctr">
              <a:lnSpc>
                <a:spcPct val="90000"/>
              </a:lnSpc>
              <a:buNone/>
            </a:pPr>
            <a:r>
              <a:rPr lang="en-US" i="1" dirty="0" smtClean="0">
                <a:solidFill>
                  <a:srgbClr val="00FFFF"/>
                </a:solidFill>
                <a:effectLst/>
                <a:latin typeface="Calibri" pitchFamily="34" charset="0"/>
                <a:cs typeface="Traditional Arabic" pitchFamily="2" charset="-78"/>
              </a:rPr>
              <a:t>Majmu’ </a:t>
            </a:r>
            <a:r>
              <a:rPr lang="en-US" i="1" dirty="0" smtClean="0">
                <a:solidFill>
                  <a:srgbClr val="00FFFF"/>
                </a:solidFill>
                <a:effectLst/>
                <a:latin typeface="Calibri" pitchFamily="34" charset="0"/>
                <a:cs typeface="Traditional Arabic" pitchFamily="2" charset="-78"/>
              </a:rPr>
              <a:t>Fatawa Juz 28 hal 256</a:t>
            </a:r>
          </a:p>
          <a:p>
            <a:pPr marL="0" indent="0" algn="ctr" rtl="1">
              <a:lnSpc>
                <a:spcPct val="90000"/>
              </a:lnSpc>
              <a:buNone/>
            </a:pPr>
            <a:endParaRPr lang="ar-SA" sz="2000" dirty="0" smtClean="0">
              <a:cs typeface="Traditional Arabic" pitchFamily="2" charset="-78"/>
            </a:endParaRPr>
          </a:p>
          <a:p>
            <a:pPr marL="0" indent="0" algn="ctr" rtl="1">
              <a:lnSpc>
                <a:spcPct val="90000"/>
              </a:lnSpc>
              <a:buNone/>
            </a:pPr>
            <a:endParaRPr lang="en-US" sz="4800" b="1" dirty="0">
              <a:cs typeface="Traditional Arabic"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p:cTn id="7" dur="1000" fill="hold"/>
                                        <p:tgtEl>
                                          <p:spTgt spid="9219">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9219">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9219">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9219">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9219">
                                            <p:txEl>
                                              <p:pRg st="1" end="1"/>
                                            </p:txEl>
                                          </p:spTgt>
                                        </p:tgtEl>
                                        <p:attrNameLst>
                                          <p:attrName>style.visibility</p:attrName>
                                        </p:attrNameLst>
                                      </p:cBhvr>
                                      <p:to>
                                        <p:strVal val="visible"/>
                                      </p:to>
                                    </p:set>
                                    <p:anim calcmode="lin" valueType="num">
                                      <p:cBhvr>
                                        <p:cTn id="15" dur="1000" fill="hold"/>
                                        <p:tgtEl>
                                          <p:spTgt spid="9219">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9219">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9219">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9219">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9219">
                                            <p:txEl>
                                              <p:pRg st="2" end="2"/>
                                            </p:txEl>
                                          </p:spTgt>
                                        </p:tgtEl>
                                        <p:attrNameLst>
                                          <p:attrName>style.visibility</p:attrName>
                                        </p:attrNameLst>
                                      </p:cBhvr>
                                      <p:to>
                                        <p:strVal val="visible"/>
                                      </p:to>
                                    </p:set>
                                    <p:anim calcmode="lin" valueType="num">
                                      <p:cBhvr>
                                        <p:cTn id="23" dur="1000" fill="hold"/>
                                        <p:tgtEl>
                                          <p:spTgt spid="9219">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9219">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9219">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9219">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
            <a:ext cx="8839200" cy="6629400"/>
          </a:xfrm>
        </p:spPr>
        <p:txBody>
          <a:bodyPr>
            <a:noAutofit/>
          </a:bodyPr>
          <a:lstStyle/>
          <a:p>
            <a:pPr marL="0" indent="0" algn="just">
              <a:buNone/>
            </a:pPr>
            <a:r>
              <a:rPr lang="en-US" dirty="0" smtClean="0">
                <a:effectLst/>
                <a:latin typeface="Calibri" pitchFamily="34" charset="0"/>
              </a:rPr>
              <a:t>Rasulullah Shallallahu ‘alaihi wa sallam bersabda  :</a:t>
            </a:r>
          </a:p>
          <a:p>
            <a:pPr marL="0" indent="0" algn="just" rtl="1">
              <a:buNone/>
            </a:pPr>
            <a:r>
              <a:rPr lang="ar-SA" sz="4800" dirty="0" smtClean="0">
                <a:solidFill>
                  <a:srgbClr val="FFFF00"/>
                </a:solidFill>
                <a:effectLst/>
                <a:latin typeface="Calibri" pitchFamily="34" charset="0"/>
                <a:cs typeface="Traditional Arabic" pitchFamily="18" charset="-78"/>
              </a:rPr>
              <a:t>الصَّلَوَاتُ الخَمْسُ ، وَ الْجُمْعَةُ إِلَى الجُمَعَة ُ وَرَمَضَانَ إلِىَ رَمَضَانَ مُكَفِرَاتٌ مَا بَيْنَهُنَّ إِذَا اجْتَنَبَ الكَباَئِرَ</a:t>
            </a:r>
          </a:p>
          <a:p>
            <a:pPr marL="0" indent="0" algn="just">
              <a:buNone/>
            </a:pPr>
            <a:r>
              <a:rPr lang="en-US" i="1" dirty="0" smtClean="0">
                <a:effectLst/>
                <a:latin typeface="Calibri" pitchFamily="34" charset="0"/>
              </a:rPr>
              <a:t>“Shalat lima waktu, dan Jum’at satu ke Jum’at lainnya, dan Ramadhan satu ke Ramadhan lainnya adalah penebus dosa antara kesemuanya itu selagi seseorang menjauhi dosa-dosa besar”. </a:t>
            </a:r>
            <a:r>
              <a:rPr lang="en-US" b="1" dirty="0" smtClean="0">
                <a:solidFill>
                  <a:srgbClr val="00FFFF"/>
                </a:solidFill>
                <a:effectLst/>
                <a:latin typeface="Calibri" pitchFamily="34" charset="0"/>
              </a:rPr>
              <a:t>[HR Hakim dalam Al Mustadrak]</a:t>
            </a:r>
            <a:endParaRPr lang="en-US" b="1" dirty="0">
              <a:solidFill>
                <a:srgbClr val="00FFFF"/>
              </a:solidFill>
              <a:effectLst/>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162"/>
            <a:ext cx="8991600" cy="1493838"/>
          </a:xfrm>
        </p:spPr>
        <p:txBody>
          <a:bodyPr>
            <a:noAutofit/>
          </a:bodyPr>
          <a:lstStyle/>
          <a:p>
            <a:r>
              <a:rPr lang="en-US" sz="4000" b="1" dirty="0" err="1" smtClean="0">
                <a:solidFill>
                  <a:srgbClr val="00FFFF"/>
                </a:solidFill>
                <a:effectLst/>
                <a:latin typeface="Calibri" pitchFamily="34" charset="0"/>
              </a:rPr>
              <a:t>Puasa</a:t>
            </a:r>
            <a:r>
              <a:rPr lang="en-US" sz="4000" b="1" dirty="0" smtClean="0">
                <a:solidFill>
                  <a:srgbClr val="00FFFF"/>
                </a:solidFill>
                <a:effectLst/>
                <a:latin typeface="Calibri" pitchFamily="34" charset="0"/>
              </a:rPr>
              <a:t> </a:t>
            </a:r>
            <a:r>
              <a:rPr lang="en-US" sz="4000" b="1" dirty="0" err="1" smtClean="0">
                <a:solidFill>
                  <a:srgbClr val="00FFFF"/>
                </a:solidFill>
                <a:effectLst/>
                <a:latin typeface="Calibri" pitchFamily="34" charset="0"/>
              </a:rPr>
              <a:t>Akan</a:t>
            </a:r>
            <a:r>
              <a:rPr lang="en-US" sz="4000" b="1" dirty="0" smtClean="0">
                <a:solidFill>
                  <a:srgbClr val="00FFFF"/>
                </a:solidFill>
                <a:effectLst/>
                <a:latin typeface="Calibri" pitchFamily="34" charset="0"/>
              </a:rPr>
              <a:t> </a:t>
            </a:r>
            <a:r>
              <a:rPr lang="en-US" sz="4000" b="1" dirty="0" err="1" smtClean="0">
                <a:solidFill>
                  <a:srgbClr val="00FFFF"/>
                </a:solidFill>
                <a:effectLst/>
                <a:latin typeface="Calibri" pitchFamily="34" charset="0"/>
              </a:rPr>
              <a:t>Menjadi</a:t>
            </a:r>
            <a:r>
              <a:rPr lang="en-US" sz="4000" b="1" dirty="0" smtClean="0">
                <a:solidFill>
                  <a:srgbClr val="00FFFF"/>
                </a:solidFill>
                <a:effectLst/>
                <a:latin typeface="Calibri" pitchFamily="34" charset="0"/>
              </a:rPr>
              <a:t> </a:t>
            </a:r>
            <a:r>
              <a:rPr lang="en-US" sz="4000" b="1" dirty="0" err="1" smtClean="0">
                <a:solidFill>
                  <a:srgbClr val="00FFFF"/>
                </a:solidFill>
                <a:effectLst/>
                <a:latin typeface="Calibri" pitchFamily="34" charset="0"/>
              </a:rPr>
              <a:t>Pemberi</a:t>
            </a:r>
            <a:r>
              <a:rPr lang="en-US" sz="4000" b="1" dirty="0" smtClean="0">
                <a:solidFill>
                  <a:srgbClr val="00FFFF"/>
                </a:solidFill>
                <a:effectLst/>
                <a:latin typeface="Calibri" pitchFamily="34" charset="0"/>
              </a:rPr>
              <a:t> </a:t>
            </a:r>
            <a:r>
              <a:rPr lang="en-US" sz="4000" b="1" dirty="0" err="1" smtClean="0">
                <a:solidFill>
                  <a:srgbClr val="00FFFF"/>
                </a:solidFill>
                <a:effectLst/>
                <a:latin typeface="Calibri" pitchFamily="34" charset="0"/>
              </a:rPr>
              <a:t>Syafaat</a:t>
            </a:r>
            <a:r>
              <a:rPr lang="en-US" sz="4000" b="1" dirty="0" smtClean="0">
                <a:solidFill>
                  <a:srgbClr val="00FFFF"/>
                </a:solidFill>
                <a:effectLst/>
                <a:latin typeface="Calibri" pitchFamily="34" charset="0"/>
              </a:rPr>
              <a:t> </a:t>
            </a:r>
            <a:r>
              <a:rPr lang="en-US" sz="4000" b="1" dirty="0" err="1" smtClean="0">
                <a:solidFill>
                  <a:srgbClr val="00FFFF"/>
                </a:solidFill>
                <a:effectLst/>
                <a:latin typeface="Calibri" pitchFamily="34" charset="0"/>
              </a:rPr>
              <a:t>Bagi</a:t>
            </a:r>
            <a:r>
              <a:rPr lang="en-US" sz="4000" b="1" dirty="0" smtClean="0">
                <a:solidFill>
                  <a:srgbClr val="00FFFF"/>
                </a:solidFill>
                <a:effectLst/>
                <a:latin typeface="Calibri" pitchFamily="34" charset="0"/>
              </a:rPr>
              <a:t> </a:t>
            </a:r>
            <a:r>
              <a:rPr lang="en-US" sz="4000" b="1" dirty="0" err="1" smtClean="0">
                <a:solidFill>
                  <a:srgbClr val="00FFFF"/>
                </a:solidFill>
                <a:effectLst/>
                <a:latin typeface="Calibri" pitchFamily="34" charset="0"/>
              </a:rPr>
              <a:t>Pelakunya</a:t>
            </a:r>
            <a:r>
              <a:rPr lang="en-US" sz="4000" b="1" dirty="0" smtClean="0">
                <a:solidFill>
                  <a:srgbClr val="00FFFF"/>
                </a:solidFill>
                <a:effectLst/>
                <a:latin typeface="Calibri" pitchFamily="34" charset="0"/>
              </a:rPr>
              <a:t> Di </a:t>
            </a:r>
            <a:r>
              <a:rPr lang="en-US" sz="4000" b="1" dirty="0" err="1" smtClean="0">
                <a:solidFill>
                  <a:srgbClr val="00FFFF"/>
                </a:solidFill>
                <a:effectLst/>
                <a:latin typeface="Calibri" pitchFamily="34" charset="0"/>
              </a:rPr>
              <a:t>Hari</a:t>
            </a:r>
            <a:r>
              <a:rPr lang="en-US" sz="4000" b="1" dirty="0" smtClean="0">
                <a:solidFill>
                  <a:srgbClr val="00FFFF"/>
                </a:solidFill>
                <a:effectLst/>
                <a:latin typeface="Calibri" pitchFamily="34" charset="0"/>
              </a:rPr>
              <a:t> </a:t>
            </a:r>
            <a:r>
              <a:rPr lang="en-US" sz="4000" b="1" dirty="0" err="1" smtClean="0">
                <a:solidFill>
                  <a:srgbClr val="00FFFF"/>
                </a:solidFill>
                <a:effectLst/>
                <a:latin typeface="Calibri" pitchFamily="34" charset="0"/>
              </a:rPr>
              <a:t>Kiamat</a:t>
            </a:r>
            <a:endParaRPr lang="en-US" sz="4000" dirty="0">
              <a:solidFill>
                <a:srgbClr val="00FFFF"/>
              </a:solidFill>
              <a:effectLst/>
              <a:latin typeface="Calibri" pitchFamily="34" charset="0"/>
            </a:endParaRPr>
          </a:p>
        </p:txBody>
      </p:sp>
      <p:sp>
        <p:nvSpPr>
          <p:cNvPr id="3" name="Content Placeholder 2"/>
          <p:cNvSpPr>
            <a:spLocks noGrp="1"/>
          </p:cNvSpPr>
          <p:nvPr>
            <p:ph idx="1"/>
          </p:nvPr>
        </p:nvSpPr>
        <p:spPr>
          <a:xfrm>
            <a:off x="152400" y="1676400"/>
            <a:ext cx="8839200" cy="4876800"/>
          </a:xfrm>
        </p:spPr>
        <p:txBody>
          <a:bodyPr>
            <a:noAutofit/>
          </a:bodyPr>
          <a:lstStyle/>
          <a:p>
            <a:pPr marL="0" indent="0" algn="ctr">
              <a:buNone/>
            </a:pPr>
            <a:r>
              <a:rPr lang="en-US" i="1" dirty="0">
                <a:effectLst/>
                <a:latin typeface="Calibri" pitchFamily="34" charset="0"/>
              </a:rPr>
              <a:t> “</a:t>
            </a:r>
            <a:r>
              <a:rPr lang="en-US" i="1" dirty="0" err="1">
                <a:effectLst/>
                <a:latin typeface="Calibri" pitchFamily="34" charset="0"/>
              </a:rPr>
              <a:t>Puasa</a:t>
            </a:r>
            <a:r>
              <a:rPr lang="en-US" i="1" dirty="0">
                <a:effectLst/>
                <a:latin typeface="Calibri" pitchFamily="34" charset="0"/>
              </a:rPr>
              <a:t> </a:t>
            </a:r>
            <a:r>
              <a:rPr lang="en-US" i="1" dirty="0" err="1">
                <a:effectLst/>
                <a:latin typeface="Calibri" pitchFamily="34" charset="0"/>
              </a:rPr>
              <a:t>dan</a:t>
            </a:r>
            <a:r>
              <a:rPr lang="en-US" i="1" dirty="0">
                <a:effectLst/>
                <a:latin typeface="Calibri" pitchFamily="34" charset="0"/>
              </a:rPr>
              <a:t> Al Qur’an  </a:t>
            </a:r>
            <a:r>
              <a:rPr lang="en-US" i="1" dirty="0" err="1">
                <a:effectLst/>
                <a:latin typeface="Calibri" pitchFamily="34" charset="0"/>
              </a:rPr>
              <a:t>akan</a:t>
            </a:r>
            <a:r>
              <a:rPr lang="en-US" i="1" dirty="0">
                <a:effectLst/>
                <a:latin typeface="Calibri" pitchFamily="34" charset="0"/>
              </a:rPr>
              <a:t> </a:t>
            </a:r>
            <a:r>
              <a:rPr lang="en-US" i="1" dirty="0" err="1">
                <a:effectLst/>
                <a:latin typeface="Calibri" pitchFamily="34" charset="0"/>
              </a:rPr>
              <a:t>memberikan</a:t>
            </a:r>
            <a:r>
              <a:rPr lang="en-US" i="1" dirty="0">
                <a:effectLst/>
                <a:latin typeface="Calibri" pitchFamily="34" charset="0"/>
              </a:rPr>
              <a:t> </a:t>
            </a:r>
            <a:r>
              <a:rPr lang="en-US" i="1" dirty="0" err="1">
                <a:effectLst/>
                <a:latin typeface="Calibri" pitchFamily="34" charset="0"/>
              </a:rPr>
              <a:t>syafaat</a:t>
            </a:r>
            <a:r>
              <a:rPr lang="en-US" i="1" dirty="0">
                <a:effectLst/>
                <a:latin typeface="Calibri" pitchFamily="34" charset="0"/>
              </a:rPr>
              <a:t> </a:t>
            </a:r>
            <a:r>
              <a:rPr lang="en-US" i="1" dirty="0" err="1">
                <a:effectLst/>
                <a:latin typeface="Calibri" pitchFamily="34" charset="0"/>
              </a:rPr>
              <a:t>bagi</a:t>
            </a:r>
            <a:r>
              <a:rPr lang="en-US" i="1" dirty="0">
                <a:effectLst/>
                <a:latin typeface="Calibri" pitchFamily="34" charset="0"/>
              </a:rPr>
              <a:t> </a:t>
            </a:r>
            <a:r>
              <a:rPr lang="en-US" i="1" dirty="0" err="1">
                <a:effectLst/>
                <a:latin typeface="Calibri" pitchFamily="34" charset="0"/>
              </a:rPr>
              <a:t>seorang</a:t>
            </a:r>
            <a:r>
              <a:rPr lang="en-US" i="1" dirty="0">
                <a:effectLst/>
                <a:latin typeface="Calibri" pitchFamily="34" charset="0"/>
              </a:rPr>
              <a:t> </a:t>
            </a:r>
            <a:r>
              <a:rPr lang="en-US" i="1" dirty="0" err="1">
                <a:effectLst/>
                <a:latin typeface="Calibri" pitchFamily="34" charset="0"/>
              </a:rPr>
              <a:t>hamba</a:t>
            </a:r>
            <a:r>
              <a:rPr lang="en-US" i="1" dirty="0">
                <a:effectLst/>
                <a:latin typeface="Calibri" pitchFamily="34" charset="0"/>
              </a:rPr>
              <a:t> </a:t>
            </a:r>
            <a:r>
              <a:rPr lang="en-US" i="1" dirty="0" err="1">
                <a:effectLst/>
                <a:latin typeface="Calibri" pitchFamily="34" charset="0"/>
              </a:rPr>
              <a:t>di</a:t>
            </a:r>
            <a:r>
              <a:rPr lang="en-US" i="1" dirty="0">
                <a:effectLst/>
                <a:latin typeface="Calibri" pitchFamily="34" charset="0"/>
              </a:rPr>
              <a:t> </a:t>
            </a:r>
            <a:r>
              <a:rPr lang="en-US" i="1" dirty="0" err="1">
                <a:effectLst/>
                <a:latin typeface="Calibri" pitchFamily="34" charset="0"/>
              </a:rPr>
              <a:t>hari</a:t>
            </a:r>
            <a:r>
              <a:rPr lang="en-US" i="1" dirty="0">
                <a:effectLst/>
                <a:latin typeface="Calibri" pitchFamily="34" charset="0"/>
              </a:rPr>
              <a:t> </a:t>
            </a:r>
            <a:r>
              <a:rPr lang="en-US" i="1" dirty="0" err="1">
                <a:effectLst/>
                <a:latin typeface="Calibri" pitchFamily="34" charset="0"/>
              </a:rPr>
              <a:t>kiamat</a:t>
            </a:r>
            <a:r>
              <a:rPr lang="en-US" i="1" dirty="0">
                <a:effectLst/>
                <a:latin typeface="Calibri" pitchFamily="34" charset="0"/>
              </a:rPr>
              <a:t>. (</a:t>
            </a:r>
            <a:r>
              <a:rPr lang="en-US" i="1" dirty="0" err="1">
                <a:effectLst/>
                <a:latin typeface="Calibri" pitchFamily="34" charset="0"/>
              </a:rPr>
              <a:t>Puasa</a:t>
            </a:r>
            <a:r>
              <a:rPr lang="en-US" i="1" dirty="0">
                <a:effectLst/>
                <a:latin typeface="Calibri" pitchFamily="34" charset="0"/>
              </a:rPr>
              <a:t>) </a:t>
            </a:r>
            <a:r>
              <a:rPr lang="en-US" i="1" dirty="0" err="1">
                <a:effectLst/>
                <a:latin typeface="Calibri" pitchFamily="34" charset="0"/>
              </a:rPr>
              <a:t>akan</a:t>
            </a:r>
            <a:r>
              <a:rPr lang="en-US" i="1" dirty="0">
                <a:effectLst/>
                <a:latin typeface="Calibri" pitchFamily="34" charset="0"/>
              </a:rPr>
              <a:t> </a:t>
            </a:r>
            <a:r>
              <a:rPr lang="en-US" i="1" dirty="0" err="1">
                <a:effectLst/>
                <a:latin typeface="Calibri" pitchFamily="34" charset="0"/>
              </a:rPr>
              <a:t>berkata</a:t>
            </a:r>
            <a:r>
              <a:rPr lang="en-US" i="1" dirty="0">
                <a:effectLst/>
                <a:latin typeface="Calibri" pitchFamily="34" charset="0"/>
              </a:rPr>
              <a:t> : “</a:t>
            </a:r>
            <a:r>
              <a:rPr lang="en-US" i="1" dirty="0" err="1">
                <a:effectLst/>
                <a:latin typeface="Calibri" pitchFamily="34" charset="0"/>
              </a:rPr>
              <a:t>Ya</a:t>
            </a:r>
            <a:r>
              <a:rPr lang="en-US" i="1" dirty="0">
                <a:effectLst/>
                <a:latin typeface="Calibri" pitchFamily="34" charset="0"/>
              </a:rPr>
              <a:t> Rabbi,  </a:t>
            </a:r>
            <a:r>
              <a:rPr lang="en-US" i="1" dirty="0" err="1">
                <a:effectLst/>
                <a:latin typeface="Calibri" pitchFamily="34" charset="0"/>
              </a:rPr>
              <a:t>aku</a:t>
            </a:r>
            <a:r>
              <a:rPr lang="en-US" i="1" dirty="0">
                <a:effectLst/>
                <a:latin typeface="Calibri" pitchFamily="34" charset="0"/>
              </a:rPr>
              <a:t> </a:t>
            </a:r>
            <a:r>
              <a:rPr lang="en-US" i="1" dirty="0" err="1">
                <a:effectLst/>
                <a:latin typeface="Calibri" pitchFamily="34" charset="0"/>
              </a:rPr>
              <a:t>telah</a:t>
            </a:r>
            <a:r>
              <a:rPr lang="en-US" i="1" dirty="0">
                <a:effectLst/>
                <a:latin typeface="Calibri" pitchFamily="34" charset="0"/>
              </a:rPr>
              <a:t> </a:t>
            </a:r>
            <a:r>
              <a:rPr lang="en-US" i="1" dirty="0" err="1">
                <a:effectLst/>
                <a:latin typeface="Calibri" pitchFamily="34" charset="0"/>
              </a:rPr>
              <a:t>membuatnya</a:t>
            </a:r>
            <a:r>
              <a:rPr lang="en-US" i="1" dirty="0">
                <a:effectLst/>
                <a:latin typeface="Calibri" pitchFamily="34" charset="0"/>
              </a:rPr>
              <a:t> </a:t>
            </a:r>
            <a:r>
              <a:rPr lang="en-US" i="1" dirty="0" err="1">
                <a:effectLst/>
                <a:latin typeface="Calibri" pitchFamily="34" charset="0"/>
              </a:rPr>
              <a:t>menahan</a:t>
            </a:r>
            <a:r>
              <a:rPr lang="en-US" i="1" dirty="0">
                <a:effectLst/>
                <a:latin typeface="Calibri" pitchFamily="34" charset="0"/>
              </a:rPr>
              <a:t> </a:t>
            </a:r>
            <a:r>
              <a:rPr lang="en-US" i="1" dirty="0" err="1">
                <a:effectLst/>
                <a:latin typeface="Calibri" pitchFamily="34" charset="0"/>
              </a:rPr>
              <a:t>diri</a:t>
            </a:r>
            <a:r>
              <a:rPr lang="en-US" i="1" dirty="0">
                <a:effectLst/>
                <a:latin typeface="Calibri" pitchFamily="34" charset="0"/>
              </a:rPr>
              <a:t> </a:t>
            </a:r>
            <a:r>
              <a:rPr lang="en-US" i="1" dirty="0" err="1">
                <a:effectLst/>
                <a:latin typeface="Calibri" pitchFamily="34" charset="0"/>
              </a:rPr>
              <a:t>dari</a:t>
            </a:r>
            <a:r>
              <a:rPr lang="en-US" i="1" dirty="0">
                <a:effectLst/>
                <a:latin typeface="Calibri" pitchFamily="34" charset="0"/>
              </a:rPr>
              <a:t> </a:t>
            </a:r>
            <a:r>
              <a:rPr lang="en-US" i="1" dirty="0" err="1">
                <a:effectLst/>
                <a:latin typeface="Calibri" pitchFamily="34" charset="0"/>
              </a:rPr>
              <a:t>makan</a:t>
            </a:r>
            <a:r>
              <a:rPr lang="en-US" i="1" dirty="0">
                <a:effectLst/>
                <a:latin typeface="Calibri" pitchFamily="34" charset="0"/>
              </a:rPr>
              <a:t> </a:t>
            </a:r>
            <a:r>
              <a:rPr lang="en-US" i="1" dirty="0" err="1">
                <a:effectLst/>
                <a:latin typeface="Calibri" pitchFamily="34" charset="0"/>
              </a:rPr>
              <a:t>dan</a:t>
            </a:r>
            <a:r>
              <a:rPr lang="en-US" i="1" dirty="0">
                <a:effectLst/>
                <a:latin typeface="Calibri" pitchFamily="34" charset="0"/>
              </a:rPr>
              <a:t> </a:t>
            </a:r>
            <a:r>
              <a:rPr lang="en-US" i="1" dirty="0" err="1">
                <a:effectLst/>
                <a:latin typeface="Calibri" pitchFamily="34" charset="0"/>
              </a:rPr>
              <a:t>syahwat</a:t>
            </a:r>
            <a:r>
              <a:rPr lang="en-US" i="1" dirty="0">
                <a:effectLst/>
                <a:latin typeface="Calibri" pitchFamily="34" charset="0"/>
              </a:rPr>
              <a:t> </a:t>
            </a:r>
            <a:r>
              <a:rPr lang="en-US" i="1" dirty="0" err="1">
                <a:effectLst/>
                <a:latin typeface="Calibri" pitchFamily="34" charset="0"/>
              </a:rPr>
              <a:t>di</a:t>
            </a:r>
            <a:r>
              <a:rPr lang="en-US" i="1" dirty="0">
                <a:effectLst/>
                <a:latin typeface="Calibri" pitchFamily="34" charset="0"/>
              </a:rPr>
              <a:t> </a:t>
            </a:r>
            <a:r>
              <a:rPr lang="en-US" i="1" dirty="0" err="1">
                <a:effectLst/>
                <a:latin typeface="Calibri" pitchFamily="34" charset="0"/>
              </a:rPr>
              <a:t>siang</a:t>
            </a:r>
            <a:r>
              <a:rPr lang="en-US" i="1" dirty="0">
                <a:effectLst/>
                <a:latin typeface="Calibri" pitchFamily="34" charset="0"/>
              </a:rPr>
              <a:t> </a:t>
            </a:r>
            <a:r>
              <a:rPr lang="en-US" i="1" dirty="0" err="1">
                <a:effectLst/>
                <a:latin typeface="Calibri" pitchFamily="34" charset="0"/>
              </a:rPr>
              <a:t>hari</a:t>
            </a:r>
            <a:r>
              <a:rPr lang="en-US" i="1" dirty="0">
                <a:effectLst/>
                <a:latin typeface="Calibri" pitchFamily="34" charset="0"/>
              </a:rPr>
              <a:t> </a:t>
            </a:r>
            <a:r>
              <a:rPr lang="en-US" i="1" dirty="0" err="1">
                <a:effectLst/>
                <a:latin typeface="Calibri" pitchFamily="34" charset="0"/>
              </a:rPr>
              <a:t>maka</a:t>
            </a:r>
            <a:r>
              <a:rPr lang="en-US" i="1" dirty="0">
                <a:effectLst/>
                <a:latin typeface="Calibri" pitchFamily="34" charset="0"/>
              </a:rPr>
              <a:t> </a:t>
            </a:r>
            <a:r>
              <a:rPr lang="en-US" i="1" dirty="0" err="1">
                <a:effectLst/>
                <a:latin typeface="Calibri" pitchFamily="34" charset="0"/>
              </a:rPr>
              <a:t>izinkan</a:t>
            </a:r>
            <a:r>
              <a:rPr lang="en-US" i="1" dirty="0">
                <a:effectLst/>
                <a:latin typeface="Calibri" pitchFamily="34" charset="0"/>
              </a:rPr>
              <a:t> </a:t>
            </a:r>
            <a:r>
              <a:rPr lang="en-US" i="1" dirty="0" err="1">
                <a:effectLst/>
                <a:latin typeface="Calibri" pitchFamily="34" charset="0"/>
              </a:rPr>
              <a:t>aku</a:t>
            </a:r>
            <a:r>
              <a:rPr lang="en-US" i="1" dirty="0">
                <a:effectLst/>
                <a:latin typeface="Calibri" pitchFamily="34" charset="0"/>
              </a:rPr>
              <a:t> </a:t>
            </a:r>
            <a:r>
              <a:rPr lang="en-US" i="1" dirty="0" err="1">
                <a:effectLst/>
                <a:latin typeface="Calibri" pitchFamily="34" charset="0"/>
              </a:rPr>
              <a:t>memberinya</a:t>
            </a:r>
            <a:r>
              <a:rPr lang="en-US" i="1" dirty="0">
                <a:effectLst/>
                <a:latin typeface="Calibri" pitchFamily="34" charset="0"/>
              </a:rPr>
              <a:t> </a:t>
            </a:r>
            <a:r>
              <a:rPr lang="en-US" i="1" dirty="0" err="1">
                <a:effectLst/>
                <a:latin typeface="Calibri" pitchFamily="34" charset="0"/>
              </a:rPr>
              <a:t>syafa’at</a:t>
            </a:r>
            <a:r>
              <a:rPr lang="en-US" i="1" dirty="0">
                <a:effectLst/>
                <a:latin typeface="Calibri" pitchFamily="34" charset="0"/>
              </a:rPr>
              <a:t>. Dan Al Qur’an </a:t>
            </a:r>
            <a:r>
              <a:rPr lang="en-US" i="1" dirty="0" err="1">
                <a:effectLst/>
                <a:latin typeface="Calibri" pitchFamily="34" charset="0"/>
              </a:rPr>
              <a:t>berkata</a:t>
            </a:r>
            <a:r>
              <a:rPr lang="en-US" i="1" dirty="0">
                <a:effectLst/>
                <a:latin typeface="Calibri" pitchFamily="34" charset="0"/>
              </a:rPr>
              <a:t> : “</a:t>
            </a:r>
            <a:r>
              <a:rPr lang="en-US" i="1" dirty="0" err="1">
                <a:effectLst/>
                <a:latin typeface="Calibri" pitchFamily="34" charset="0"/>
              </a:rPr>
              <a:t>Ya</a:t>
            </a:r>
            <a:r>
              <a:rPr lang="en-US" i="1" dirty="0">
                <a:effectLst/>
                <a:latin typeface="Calibri" pitchFamily="34" charset="0"/>
              </a:rPr>
              <a:t> Rabbi,  </a:t>
            </a:r>
            <a:r>
              <a:rPr lang="en-US" i="1" dirty="0" err="1">
                <a:effectLst/>
                <a:latin typeface="Calibri" pitchFamily="34" charset="0"/>
              </a:rPr>
              <a:t>aku</a:t>
            </a:r>
            <a:r>
              <a:rPr lang="en-US" i="1" dirty="0">
                <a:effectLst/>
                <a:latin typeface="Calibri" pitchFamily="34" charset="0"/>
              </a:rPr>
              <a:t> </a:t>
            </a:r>
            <a:r>
              <a:rPr lang="en-US" i="1" dirty="0" err="1">
                <a:effectLst/>
                <a:latin typeface="Calibri" pitchFamily="34" charset="0"/>
              </a:rPr>
              <a:t>telah</a:t>
            </a:r>
            <a:r>
              <a:rPr lang="en-US" i="1" dirty="0">
                <a:effectLst/>
                <a:latin typeface="Calibri" pitchFamily="34" charset="0"/>
              </a:rPr>
              <a:t> </a:t>
            </a:r>
            <a:r>
              <a:rPr lang="en-US" i="1" dirty="0" err="1">
                <a:effectLst/>
                <a:latin typeface="Calibri" pitchFamily="34" charset="0"/>
              </a:rPr>
              <a:t>membuatnya</a:t>
            </a:r>
            <a:r>
              <a:rPr lang="en-US" i="1" dirty="0">
                <a:effectLst/>
                <a:latin typeface="Calibri" pitchFamily="34" charset="0"/>
              </a:rPr>
              <a:t> </a:t>
            </a:r>
            <a:r>
              <a:rPr lang="en-US" i="1" dirty="0" err="1">
                <a:effectLst/>
                <a:latin typeface="Calibri" pitchFamily="34" charset="0"/>
              </a:rPr>
              <a:t>menahan</a:t>
            </a:r>
            <a:r>
              <a:rPr lang="en-US" i="1" dirty="0">
                <a:effectLst/>
                <a:latin typeface="Calibri" pitchFamily="34" charset="0"/>
              </a:rPr>
              <a:t> </a:t>
            </a:r>
            <a:r>
              <a:rPr lang="en-US" i="1" dirty="0" err="1">
                <a:effectLst/>
                <a:latin typeface="Calibri" pitchFamily="34" charset="0"/>
              </a:rPr>
              <a:t>diri</a:t>
            </a:r>
            <a:r>
              <a:rPr lang="en-US" i="1" dirty="0">
                <a:effectLst/>
                <a:latin typeface="Calibri" pitchFamily="34" charset="0"/>
              </a:rPr>
              <a:t> </a:t>
            </a:r>
            <a:r>
              <a:rPr lang="en-US" i="1" dirty="0" err="1">
                <a:effectLst/>
                <a:latin typeface="Calibri" pitchFamily="34" charset="0"/>
              </a:rPr>
              <a:t>dari</a:t>
            </a:r>
            <a:r>
              <a:rPr lang="en-US" i="1" dirty="0">
                <a:effectLst/>
                <a:latin typeface="Calibri" pitchFamily="34" charset="0"/>
              </a:rPr>
              <a:t> </a:t>
            </a:r>
            <a:r>
              <a:rPr lang="en-US" i="1" dirty="0" err="1">
                <a:effectLst/>
                <a:latin typeface="Calibri" pitchFamily="34" charset="0"/>
              </a:rPr>
              <a:t>tidur</a:t>
            </a:r>
            <a:r>
              <a:rPr lang="en-US" i="1" dirty="0">
                <a:effectLst/>
                <a:latin typeface="Calibri" pitchFamily="34" charset="0"/>
              </a:rPr>
              <a:t> </a:t>
            </a:r>
            <a:r>
              <a:rPr lang="en-US" i="1" dirty="0" err="1">
                <a:effectLst/>
                <a:latin typeface="Calibri" pitchFamily="34" charset="0"/>
              </a:rPr>
              <a:t>di</a:t>
            </a:r>
            <a:r>
              <a:rPr lang="en-US" i="1" dirty="0">
                <a:effectLst/>
                <a:latin typeface="Calibri" pitchFamily="34" charset="0"/>
              </a:rPr>
              <a:t> </a:t>
            </a:r>
            <a:r>
              <a:rPr lang="en-US" i="1" dirty="0" err="1">
                <a:effectLst/>
                <a:latin typeface="Calibri" pitchFamily="34" charset="0"/>
              </a:rPr>
              <a:t>malam</a:t>
            </a:r>
            <a:r>
              <a:rPr lang="en-US" i="1" dirty="0">
                <a:effectLst/>
                <a:latin typeface="Calibri" pitchFamily="34" charset="0"/>
              </a:rPr>
              <a:t> </a:t>
            </a:r>
            <a:r>
              <a:rPr lang="en-US" i="1" dirty="0" err="1">
                <a:effectLst/>
                <a:latin typeface="Calibri" pitchFamily="34" charset="0"/>
              </a:rPr>
              <a:t>hari</a:t>
            </a:r>
            <a:r>
              <a:rPr lang="en-US" i="1" dirty="0">
                <a:effectLst/>
                <a:latin typeface="Calibri" pitchFamily="34" charset="0"/>
              </a:rPr>
              <a:t> </a:t>
            </a:r>
            <a:r>
              <a:rPr lang="en-US" i="1" dirty="0" err="1">
                <a:effectLst/>
                <a:latin typeface="Calibri" pitchFamily="34" charset="0"/>
              </a:rPr>
              <a:t>maka</a:t>
            </a:r>
            <a:r>
              <a:rPr lang="en-US" i="1" dirty="0">
                <a:effectLst/>
                <a:latin typeface="Calibri" pitchFamily="34" charset="0"/>
              </a:rPr>
              <a:t> </a:t>
            </a:r>
            <a:r>
              <a:rPr lang="en-US" i="1" dirty="0" err="1">
                <a:effectLst/>
                <a:latin typeface="Calibri" pitchFamily="34" charset="0"/>
              </a:rPr>
              <a:t>izinkan</a:t>
            </a:r>
            <a:r>
              <a:rPr lang="en-US" i="1" dirty="0">
                <a:effectLst/>
                <a:latin typeface="Calibri" pitchFamily="34" charset="0"/>
              </a:rPr>
              <a:t> </a:t>
            </a:r>
            <a:r>
              <a:rPr lang="en-US" i="1" dirty="0" err="1">
                <a:effectLst/>
                <a:latin typeface="Calibri" pitchFamily="34" charset="0"/>
              </a:rPr>
              <a:t>aku</a:t>
            </a:r>
            <a:r>
              <a:rPr lang="en-US" i="1" dirty="0">
                <a:effectLst/>
                <a:latin typeface="Calibri" pitchFamily="34" charset="0"/>
              </a:rPr>
              <a:t> </a:t>
            </a:r>
            <a:r>
              <a:rPr lang="en-US" i="1" dirty="0" err="1">
                <a:effectLst/>
                <a:latin typeface="Calibri" pitchFamily="34" charset="0"/>
              </a:rPr>
              <a:t>memberinya</a:t>
            </a:r>
            <a:r>
              <a:rPr lang="en-US" i="1" dirty="0">
                <a:effectLst/>
                <a:latin typeface="Calibri" pitchFamily="34" charset="0"/>
              </a:rPr>
              <a:t> </a:t>
            </a:r>
            <a:r>
              <a:rPr lang="en-US" i="1" dirty="0" err="1">
                <a:effectLst/>
                <a:latin typeface="Calibri" pitchFamily="34" charset="0"/>
              </a:rPr>
              <a:t>syafa’at</a:t>
            </a:r>
            <a:r>
              <a:rPr lang="en-US" i="1" dirty="0">
                <a:effectLst/>
                <a:latin typeface="Calibri" pitchFamily="34" charset="0"/>
              </a:rPr>
              <a:t>“. </a:t>
            </a:r>
            <a:r>
              <a:rPr lang="en-US" i="1" dirty="0" err="1">
                <a:effectLst/>
                <a:latin typeface="Calibri" pitchFamily="34" charset="0"/>
              </a:rPr>
              <a:t>Maka</a:t>
            </a:r>
            <a:r>
              <a:rPr lang="en-US" i="1" dirty="0">
                <a:effectLst/>
                <a:latin typeface="Calibri" pitchFamily="34" charset="0"/>
              </a:rPr>
              <a:t> </a:t>
            </a:r>
            <a:r>
              <a:rPr lang="en-US" i="1" dirty="0" err="1">
                <a:effectLst/>
                <a:latin typeface="Calibri" pitchFamily="34" charset="0"/>
              </a:rPr>
              <a:t>kemudian</a:t>
            </a:r>
            <a:r>
              <a:rPr lang="en-US" i="1" dirty="0">
                <a:effectLst/>
                <a:latin typeface="Calibri" pitchFamily="34" charset="0"/>
              </a:rPr>
              <a:t> </a:t>
            </a:r>
            <a:r>
              <a:rPr lang="en-US" i="1" dirty="0" err="1">
                <a:effectLst/>
                <a:latin typeface="Calibri" pitchFamily="34" charset="0"/>
              </a:rPr>
              <a:t>keduanya</a:t>
            </a:r>
            <a:r>
              <a:rPr lang="en-US" i="1" dirty="0">
                <a:effectLst/>
                <a:latin typeface="Calibri" pitchFamily="34" charset="0"/>
              </a:rPr>
              <a:t> </a:t>
            </a:r>
            <a:r>
              <a:rPr lang="en-US" i="1" dirty="0" err="1">
                <a:effectLst/>
                <a:latin typeface="Calibri" pitchFamily="34" charset="0"/>
              </a:rPr>
              <a:t>memberi</a:t>
            </a:r>
            <a:r>
              <a:rPr lang="en-US" i="1" dirty="0">
                <a:effectLst/>
                <a:latin typeface="Calibri" pitchFamily="34" charset="0"/>
              </a:rPr>
              <a:t> </a:t>
            </a:r>
            <a:r>
              <a:rPr lang="en-US" i="1" dirty="0" err="1">
                <a:effectLst/>
                <a:latin typeface="Calibri" pitchFamily="34" charset="0"/>
              </a:rPr>
              <a:t>syafa’at</a:t>
            </a:r>
            <a:r>
              <a:rPr lang="en-US" i="1" dirty="0">
                <a:effectLst/>
                <a:latin typeface="Calibri" pitchFamily="34" charset="0"/>
              </a:rPr>
              <a:t> </a:t>
            </a:r>
            <a:r>
              <a:rPr lang="en-US" i="1" dirty="0" err="1">
                <a:effectLst/>
                <a:latin typeface="Calibri" pitchFamily="34" charset="0"/>
              </a:rPr>
              <a:t>kepada</a:t>
            </a:r>
            <a:r>
              <a:rPr lang="en-US" i="1" dirty="0">
                <a:effectLst/>
                <a:latin typeface="Calibri" pitchFamily="34" charset="0"/>
              </a:rPr>
              <a:t> </a:t>
            </a:r>
            <a:r>
              <a:rPr lang="en-US" i="1" dirty="0" err="1">
                <a:effectLst/>
                <a:latin typeface="Calibri" pitchFamily="34" charset="0"/>
              </a:rPr>
              <a:t>orang</a:t>
            </a:r>
            <a:r>
              <a:rPr lang="en-US" i="1" dirty="0">
                <a:effectLst/>
                <a:latin typeface="Calibri" pitchFamily="34" charset="0"/>
              </a:rPr>
              <a:t> </a:t>
            </a:r>
            <a:r>
              <a:rPr lang="en-US" i="1" dirty="0" err="1">
                <a:effectLst/>
                <a:latin typeface="Calibri" pitchFamily="34" charset="0"/>
              </a:rPr>
              <a:t>itu</a:t>
            </a:r>
            <a:r>
              <a:rPr lang="en-US" i="1" dirty="0">
                <a:effectLst/>
                <a:latin typeface="Calibri" pitchFamily="34" charset="0"/>
              </a:rPr>
              <a:t>”</a:t>
            </a:r>
            <a:r>
              <a:rPr lang="en-US" dirty="0">
                <a:effectLst/>
                <a:latin typeface="Calibri" pitchFamily="34" charset="0"/>
              </a:rPr>
              <a:t> </a:t>
            </a:r>
            <a:endParaRPr lang="en-US" dirty="0" smtClean="0">
              <a:effectLst/>
              <a:latin typeface="Calibri" pitchFamily="34" charset="0"/>
            </a:endParaRPr>
          </a:p>
          <a:p>
            <a:pPr marL="0" indent="0" algn="ctr" rtl="1">
              <a:buNone/>
            </a:pPr>
            <a:r>
              <a:rPr lang="en-US" b="1" dirty="0" smtClean="0">
                <a:solidFill>
                  <a:srgbClr val="FFFF00"/>
                </a:solidFill>
                <a:effectLst/>
                <a:latin typeface="Calibri" pitchFamily="34" charset="0"/>
              </a:rPr>
              <a:t>(</a:t>
            </a:r>
            <a:r>
              <a:rPr lang="en-US" b="1" dirty="0">
                <a:solidFill>
                  <a:srgbClr val="FFFF00"/>
                </a:solidFill>
                <a:effectLst/>
                <a:latin typeface="Calibri" pitchFamily="34" charset="0"/>
              </a:rPr>
              <a:t>HR. </a:t>
            </a:r>
            <a:r>
              <a:rPr lang="en-US" b="1" dirty="0" err="1">
                <a:solidFill>
                  <a:srgbClr val="FFFF00"/>
                </a:solidFill>
                <a:effectLst/>
                <a:latin typeface="Calibri" pitchFamily="34" charset="0"/>
              </a:rPr>
              <a:t>Baihaqi</a:t>
            </a:r>
            <a:r>
              <a:rPr lang="en-US" b="1" dirty="0">
                <a:solidFill>
                  <a:srgbClr val="FFFF00"/>
                </a:solidFill>
                <a:effectLst/>
                <a:latin typeface="Calibri" pitchFamily="34" charset="0"/>
              </a:rPr>
              <a:t> </a:t>
            </a:r>
            <a:r>
              <a:rPr lang="en-US" b="1" dirty="0" err="1">
                <a:solidFill>
                  <a:srgbClr val="FFFF00"/>
                </a:solidFill>
                <a:effectLst/>
                <a:latin typeface="Calibri" pitchFamily="34" charset="0"/>
              </a:rPr>
              <a:t>dan</a:t>
            </a:r>
            <a:r>
              <a:rPr lang="en-US" b="1" dirty="0">
                <a:solidFill>
                  <a:srgbClr val="FFFF00"/>
                </a:solidFill>
                <a:effectLst/>
                <a:latin typeface="Calibri" pitchFamily="34" charset="0"/>
              </a:rPr>
              <a:t> Hakim </a:t>
            </a:r>
            <a:r>
              <a:rPr lang="en-US" b="1" dirty="0" smtClean="0">
                <a:solidFill>
                  <a:srgbClr val="FFFF00"/>
                </a:solidFill>
                <a:effectLst/>
                <a:latin typeface="Calibri" pitchFamily="34" charset="0"/>
              </a:rPr>
              <a:t> </a:t>
            </a:r>
            <a:r>
              <a:rPr lang="en-US" b="1" dirty="0" err="1" smtClean="0">
                <a:solidFill>
                  <a:srgbClr val="FFFF00"/>
                </a:solidFill>
                <a:effectLst/>
                <a:latin typeface="Calibri" pitchFamily="34" charset="0"/>
              </a:rPr>
              <a:t>dengan</a:t>
            </a:r>
            <a:r>
              <a:rPr lang="en-US" b="1" dirty="0" smtClean="0">
                <a:solidFill>
                  <a:srgbClr val="FFFF00"/>
                </a:solidFill>
                <a:effectLst/>
                <a:latin typeface="Calibri" pitchFamily="34" charset="0"/>
              </a:rPr>
              <a:t> </a:t>
            </a:r>
            <a:r>
              <a:rPr lang="en-US" b="1" dirty="0" err="1">
                <a:solidFill>
                  <a:srgbClr val="FFFF00"/>
                </a:solidFill>
                <a:effectLst/>
                <a:latin typeface="Calibri" pitchFamily="34" charset="0"/>
              </a:rPr>
              <a:t>derajat</a:t>
            </a:r>
            <a:r>
              <a:rPr lang="en-US" b="1" dirty="0">
                <a:solidFill>
                  <a:srgbClr val="FFFF00"/>
                </a:solidFill>
                <a:effectLst/>
                <a:latin typeface="Calibri" pitchFamily="34" charset="0"/>
              </a:rPr>
              <a:t> </a:t>
            </a:r>
            <a:r>
              <a:rPr lang="en-US" b="1" dirty="0" err="1">
                <a:solidFill>
                  <a:srgbClr val="FFFF00"/>
                </a:solidFill>
                <a:effectLst/>
                <a:latin typeface="Calibri" pitchFamily="34" charset="0"/>
              </a:rPr>
              <a:t>Shahih</a:t>
            </a:r>
            <a:r>
              <a:rPr lang="en-US" b="1" dirty="0">
                <a:solidFill>
                  <a:srgbClr val="FFFF00"/>
                </a:solidFill>
                <a:effectLst/>
                <a:latin typeface="Calibri" pitchFamily="34" charset="0"/>
              </a:rPr>
              <a:t>)</a:t>
            </a:r>
            <a:endParaRPr lang="en-US" dirty="0">
              <a:solidFill>
                <a:srgbClr val="FFFF00"/>
              </a:solidFill>
              <a:effectLst/>
              <a:latin typeface="Calibri" pitchFamily="34" charset="0"/>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162"/>
            <a:ext cx="8991600" cy="1189038"/>
          </a:xfrm>
        </p:spPr>
        <p:txBody>
          <a:bodyPr>
            <a:noAutofit/>
          </a:bodyPr>
          <a:lstStyle/>
          <a:p>
            <a:r>
              <a:rPr lang="en-US" b="1" dirty="0" err="1">
                <a:solidFill>
                  <a:srgbClr val="00FFFF"/>
                </a:solidFill>
                <a:effectLst/>
                <a:latin typeface="Calibri" pitchFamily="34" charset="0"/>
              </a:rPr>
              <a:t>Puasa</a:t>
            </a:r>
            <a:r>
              <a:rPr lang="en-US" b="1" dirty="0">
                <a:solidFill>
                  <a:srgbClr val="00FFFF"/>
                </a:solidFill>
                <a:effectLst/>
                <a:latin typeface="Calibri" pitchFamily="34" charset="0"/>
              </a:rPr>
              <a:t> </a:t>
            </a:r>
            <a:r>
              <a:rPr lang="en-US" b="1" dirty="0" err="1">
                <a:solidFill>
                  <a:srgbClr val="00FFFF"/>
                </a:solidFill>
                <a:effectLst/>
                <a:latin typeface="Calibri" pitchFamily="34" charset="0"/>
              </a:rPr>
              <a:t>adalah</a:t>
            </a:r>
            <a:r>
              <a:rPr lang="en-US" b="1" dirty="0">
                <a:solidFill>
                  <a:srgbClr val="00FFFF"/>
                </a:solidFill>
                <a:effectLst/>
                <a:latin typeface="Calibri" pitchFamily="34" charset="0"/>
              </a:rPr>
              <a:t> </a:t>
            </a:r>
            <a:r>
              <a:rPr lang="en-US" b="1" dirty="0" err="1">
                <a:solidFill>
                  <a:srgbClr val="00FFFF"/>
                </a:solidFill>
                <a:effectLst/>
                <a:latin typeface="Calibri" pitchFamily="34" charset="0"/>
              </a:rPr>
              <a:t>perisai</a:t>
            </a:r>
            <a:r>
              <a:rPr lang="en-US" b="1" dirty="0">
                <a:solidFill>
                  <a:srgbClr val="00FFFF"/>
                </a:solidFill>
                <a:effectLst/>
                <a:latin typeface="Calibri" pitchFamily="34" charset="0"/>
              </a:rPr>
              <a:t> </a:t>
            </a:r>
            <a:r>
              <a:rPr lang="en-US" b="1" dirty="0" err="1">
                <a:solidFill>
                  <a:srgbClr val="00FFFF"/>
                </a:solidFill>
                <a:effectLst/>
                <a:latin typeface="Calibri" pitchFamily="34" charset="0"/>
              </a:rPr>
              <a:t>dari</a:t>
            </a:r>
            <a:r>
              <a:rPr lang="en-US" b="1" dirty="0">
                <a:solidFill>
                  <a:srgbClr val="00FFFF"/>
                </a:solidFill>
                <a:effectLst/>
                <a:latin typeface="Calibri" pitchFamily="34" charset="0"/>
              </a:rPr>
              <a:t> </a:t>
            </a:r>
            <a:r>
              <a:rPr lang="en-US" b="1" dirty="0" err="1">
                <a:solidFill>
                  <a:srgbClr val="00FFFF"/>
                </a:solidFill>
                <a:effectLst/>
                <a:latin typeface="Calibri" pitchFamily="34" charset="0"/>
              </a:rPr>
              <a:t>api</a:t>
            </a:r>
            <a:r>
              <a:rPr lang="en-US" b="1" dirty="0">
                <a:solidFill>
                  <a:srgbClr val="00FFFF"/>
                </a:solidFill>
                <a:effectLst/>
                <a:latin typeface="Calibri" pitchFamily="34" charset="0"/>
              </a:rPr>
              <a:t> </a:t>
            </a:r>
            <a:r>
              <a:rPr lang="en-US" b="1" dirty="0" err="1">
                <a:solidFill>
                  <a:srgbClr val="00FFFF"/>
                </a:solidFill>
                <a:effectLst/>
                <a:latin typeface="Calibri" pitchFamily="34" charset="0"/>
              </a:rPr>
              <a:t>neraka</a:t>
            </a:r>
            <a:endParaRPr lang="en-US" dirty="0">
              <a:solidFill>
                <a:srgbClr val="00FFFF"/>
              </a:solidFill>
              <a:effectLst/>
              <a:latin typeface="Calibri" pitchFamily="34" charset="0"/>
            </a:endParaRPr>
          </a:p>
        </p:txBody>
      </p:sp>
      <p:sp>
        <p:nvSpPr>
          <p:cNvPr id="3" name="Content Placeholder 2"/>
          <p:cNvSpPr>
            <a:spLocks noGrp="1"/>
          </p:cNvSpPr>
          <p:nvPr>
            <p:ph idx="1"/>
          </p:nvPr>
        </p:nvSpPr>
        <p:spPr>
          <a:xfrm>
            <a:off x="152400" y="1219200"/>
            <a:ext cx="8839200" cy="5334000"/>
          </a:xfrm>
        </p:spPr>
        <p:txBody>
          <a:bodyPr>
            <a:noAutofit/>
          </a:bodyPr>
          <a:lstStyle/>
          <a:p>
            <a:pPr marL="0" indent="0" algn="ctr" rtl="1">
              <a:buNone/>
            </a:pPr>
            <a:r>
              <a:rPr lang="ar-SA" sz="6600" dirty="0">
                <a:solidFill>
                  <a:srgbClr val="FFFF00"/>
                </a:solidFill>
                <a:effectLst/>
                <a:latin typeface="Calibri" pitchFamily="34" charset="0"/>
                <a:cs typeface="Traditional Arabic" pitchFamily="2" charset="-78"/>
              </a:rPr>
              <a:t>الصوم جنة يستجن بها العبد من </a:t>
            </a:r>
            <a:r>
              <a:rPr lang="ar-SA" sz="6600" dirty="0" smtClean="0">
                <a:solidFill>
                  <a:srgbClr val="FFFF00"/>
                </a:solidFill>
                <a:effectLst/>
                <a:latin typeface="Calibri" pitchFamily="34" charset="0"/>
                <a:cs typeface="Traditional Arabic" pitchFamily="2" charset="-78"/>
              </a:rPr>
              <a:t>النار</a:t>
            </a:r>
            <a:endParaRPr lang="en-US" sz="6600" dirty="0">
              <a:solidFill>
                <a:srgbClr val="FFFF00"/>
              </a:solidFill>
              <a:effectLst/>
              <a:latin typeface="Calibri" pitchFamily="34" charset="0"/>
              <a:cs typeface="Traditional Arabic" pitchFamily="2" charset="-78"/>
            </a:endParaRPr>
          </a:p>
          <a:p>
            <a:pPr marL="0" indent="0" algn="ctr">
              <a:buNone/>
            </a:pPr>
            <a:r>
              <a:rPr lang="ar-SA" sz="3600" dirty="0">
                <a:effectLst/>
                <a:latin typeface="Calibri" pitchFamily="34" charset="0"/>
                <a:cs typeface="Traditional Arabic" pitchFamily="2" charset="-78"/>
              </a:rPr>
              <a:t> </a:t>
            </a:r>
            <a:r>
              <a:rPr lang="en-US" sz="4000" i="1" dirty="0">
                <a:effectLst/>
                <a:latin typeface="Calibri" pitchFamily="34" charset="0"/>
                <a:cs typeface="Traditional Arabic" pitchFamily="2" charset="-78"/>
              </a:rPr>
              <a:t>“Puasa </a:t>
            </a:r>
            <a:r>
              <a:rPr lang="en-US" sz="4000" i="1" dirty="0" smtClean="0">
                <a:effectLst/>
                <a:latin typeface="Calibri" pitchFamily="34" charset="0"/>
                <a:cs typeface="Traditional Arabic" pitchFamily="2" charset="-78"/>
              </a:rPr>
              <a:t>adalah </a:t>
            </a:r>
            <a:r>
              <a:rPr lang="en-US" sz="4000" i="1" dirty="0">
                <a:effectLst/>
                <a:latin typeface="Calibri" pitchFamily="34" charset="0"/>
                <a:cs typeface="Traditional Arabic" pitchFamily="2" charset="-78"/>
              </a:rPr>
              <a:t>perisai yang dengannya seorang akan membentengi dirinya dari neraka“</a:t>
            </a:r>
            <a:r>
              <a:rPr lang="en-US" sz="4000" dirty="0">
                <a:effectLst/>
                <a:latin typeface="Calibri" pitchFamily="34" charset="0"/>
                <a:cs typeface="Traditional Arabic" pitchFamily="2" charset="-78"/>
              </a:rPr>
              <a:t> </a:t>
            </a:r>
            <a:r>
              <a:rPr lang="en-US" sz="4000" b="1" dirty="0">
                <a:effectLst/>
                <a:latin typeface="Calibri" pitchFamily="34" charset="0"/>
                <a:cs typeface="Traditional Arabic" pitchFamily="2" charset="-78"/>
              </a:rPr>
              <a:t> </a:t>
            </a:r>
            <a:endParaRPr lang="en-US" sz="4000" b="1" dirty="0" smtClean="0">
              <a:effectLst/>
              <a:latin typeface="Calibri" pitchFamily="34" charset="0"/>
              <a:cs typeface="Traditional Arabic" pitchFamily="2" charset="-78"/>
            </a:endParaRPr>
          </a:p>
          <a:p>
            <a:pPr marL="0" indent="0" algn="ctr">
              <a:buNone/>
            </a:pPr>
            <a:r>
              <a:rPr lang="en-US" b="1" dirty="0" smtClean="0">
                <a:solidFill>
                  <a:srgbClr val="FFFF00"/>
                </a:solidFill>
                <a:effectLst/>
                <a:latin typeface="Calibri" pitchFamily="34" charset="0"/>
                <a:cs typeface="Traditional Arabic" pitchFamily="2" charset="-78"/>
              </a:rPr>
              <a:t>(</a:t>
            </a:r>
            <a:r>
              <a:rPr lang="en-US" b="1" dirty="0">
                <a:solidFill>
                  <a:srgbClr val="FFFF00"/>
                </a:solidFill>
                <a:effectLst/>
                <a:latin typeface="Calibri" pitchFamily="34" charset="0"/>
                <a:cs typeface="Traditional Arabic" pitchFamily="2" charset="-78"/>
              </a:rPr>
              <a:t>HR. Imam </a:t>
            </a:r>
            <a:r>
              <a:rPr lang="en-US" b="1" dirty="0" err="1">
                <a:solidFill>
                  <a:srgbClr val="FFFF00"/>
                </a:solidFill>
                <a:effectLst/>
                <a:latin typeface="Calibri" pitchFamily="34" charset="0"/>
                <a:cs typeface="Traditional Arabic" pitchFamily="2" charset="-78"/>
              </a:rPr>
              <a:t>Suyuthi</a:t>
            </a:r>
            <a:r>
              <a:rPr lang="en-US" b="1" dirty="0">
                <a:solidFill>
                  <a:srgbClr val="FFFF00"/>
                </a:solidFill>
                <a:effectLst/>
                <a:latin typeface="Calibri" pitchFamily="34" charset="0"/>
                <a:cs typeface="Traditional Arabic" pitchFamily="2" charset="-78"/>
              </a:rPr>
              <a:t> </a:t>
            </a:r>
            <a:r>
              <a:rPr lang="en-US" b="1" dirty="0" err="1">
                <a:solidFill>
                  <a:srgbClr val="FFFF00"/>
                </a:solidFill>
                <a:effectLst/>
                <a:latin typeface="Calibri" pitchFamily="34" charset="0"/>
                <a:cs typeface="Traditional Arabic" pitchFamily="2" charset="-78"/>
              </a:rPr>
              <a:t>dinyatakan</a:t>
            </a:r>
            <a:r>
              <a:rPr lang="en-US" b="1" dirty="0">
                <a:solidFill>
                  <a:srgbClr val="FFFF00"/>
                </a:solidFill>
                <a:effectLst/>
                <a:latin typeface="Calibri" pitchFamily="34" charset="0"/>
                <a:cs typeface="Traditional Arabic" pitchFamily="2" charset="-78"/>
              </a:rPr>
              <a:t> </a:t>
            </a:r>
            <a:r>
              <a:rPr lang="en-US" b="1" dirty="0" err="1">
                <a:solidFill>
                  <a:srgbClr val="FFFF00"/>
                </a:solidFill>
                <a:effectLst/>
                <a:latin typeface="Calibri" pitchFamily="34" charset="0"/>
                <a:cs typeface="Traditional Arabic" pitchFamily="2" charset="-78"/>
              </a:rPr>
              <a:t>Hasan</a:t>
            </a:r>
            <a:r>
              <a:rPr lang="en-US" b="1" dirty="0">
                <a:solidFill>
                  <a:srgbClr val="FFFF00"/>
                </a:solidFill>
                <a:effectLst/>
                <a:latin typeface="Calibri" pitchFamily="34" charset="0"/>
                <a:cs typeface="Traditional Arabic" pitchFamily="2" charset="-78"/>
              </a:rPr>
              <a:t> </a:t>
            </a:r>
            <a:r>
              <a:rPr lang="en-US" b="1" dirty="0" err="1">
                <a:solidFill>
                  <a:srgbClr val="FFFF00"/>
                </a:solidFill>
                <a:effectLst/>
                <a:latin typeface="Calibri" pitchFamily="34" charset="0"/>
                <a:cs typeface="Traditional Arabic" pitchFamily="2" charset="-78"/>
              </a:rPr>
              <a:t>oleh</a:t>
            </a:r>
            <a:r>
              <a:rPr lang="en-US" b="1" dirty="0">
                <a:solidFill>
                  <a:srgbClr val="FFFF00"/>
                </a:solidFill>
                <a:effectLst/>
                <a:latin typeface="Calibri" pitchFamily="34" charset="0"/>
                <a:cs typeface="Traditional Arabic" pitchFamily="2" charset="-78"/>
              </a:rPr>
              <a:t> </a:t>
            </a:r>
            <a:r>
              <a:rPr lang="en-US" b="1" dirty="0" err="1">
                <a:solidFill>
                  <a:srgbClr val="FFFF00"/>
                </a:solidFill>
                <a:effectLst/>
                <a:latin typeface="Calibri" pitchFamily="34" charset="0"/>
                <a:cs typeface="Traditional Arabic" pitchFamily="2" charset="-78"/>
              </a:rPr>
              <a:t>Syaikh</a:t>
            </a:r>
            <a:r>
              <a:rPr lang="en-US" b="1" dirty="0">
                <a:solidFill>
                  <a:srgbClr val="FFFF00"/>
                </a:solidFill>
                <a:effectLst/>
                <a:latin typeface="Calibri" pitchFamily="34" charset="0"/>
                <a:cs typeface="Traditional Arabic" pitchFamily="2" charset="-78"/>
              </a:rPr>
              <a:t> Al </a:t>
            </a:r>
            <a:r>
              <a:rPr lang="en-US" b="1" dirty="0" err="1">
                <a:solidFill>
                  <a:srgbClr val="FFFF00"/>
                </a:solidFill>
                <a:effectLst/>
                <a:latin typeface="Calibri" pitchFamily="34" charset="0"/>
                <a:cs typeface="Traditional Arabic" pitchFamily="2" charset="-78"/>
              </a:rPr>
              <a:t>Albani</a:t>
            </a:r>
            <a:r>
              <a:rPr lang="en-US" b="1" dirty="0">
                <a:solidFill>
                  <a:srgbClr val="FFFF00"/>
                </a:solidFill>
                <a:effectLst/>
                <a:latin typeface="Calibri" pitchFamily="34" charset="0"/>
                <a:cs typeface="Traditional Arabic" pitchFamily="2" charset="-78"/>
              </a:rPr>
              <a:t>)</a:t>
            </a:r>
            <a:endParaRPr lang="en-US" dirty="0">
              <a:solidFill>
                <a:srgbClr val="FFFF00"/>
              </a:solidFill>
              <a:effectLst/>
              <a:latin typeface="Calibri" pitchFamily="34" charset="0"/>
              <a:cs typeface="Traditional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991600" cy="1189038"/>
          </a:xfrm>
        </p:spPr>
        <p:txBody>
          <a:bodyPr>
            <a:noAutofit/>
          </a:bodyPr>
          <a:lstStyle/>
          <a:p>
            <a:r>
              <a:rPr lang="en-US" b="1" dirty="0" err="1">
                <a:solidFill>
                  <a:srgbClr val="00FFFF"/>
                </a:solidFill>
                <a:effectLst/>
                <a:latin typeface="Calibri" pitchFamily="34" charset="0"/>
              </a:rPr>
              <a:t>Puasa</a:t>
            </a:r>
            <a:r>
              <a:rPr lang="en-US" b="1" dirty="0">
                <a:solidFill>
                  <a:srgbClr val="00FFFF"/>
                </a:solidFill>
                <a:effectLst/>
                <a:latin typeface="Calibri" pitchFamily="34" charset="0"/>
              </a:rPr>
              <a:t> :</a:t>
            </a:r>
            <a:r>
              <a:rPr lang="en-US" b="1" dirty="0" smtClean="0">
                <a:solidFill>
                  <a:srgbClr val="00FFFF"/>
                </a:solidFill>
                <a:effectLst/>
                <a:latin typeface="Calibri" pitchFamily="34" charset="0"/>
              </a:rPr>
              <a:t> </a:t>
            </a:r>
            <a:r>
              <a:rPr lang="en-US" b="1" dirty="0" err="1">
                <a:solidFill>
                  <a:srgbClr val="00FFFF"/>
                </a:solidFill>
                <a:effectLst/>
                <a:latin typeface="Calibri" pitchFamily="34" charset="0"/>
              </a:rPr>
              <a:t>ibadah</a:t>
            </a:r>
            <a:r>
              <a:rPr lang="en-US" b="1" dirty="0">
                <a:solidFill>
                  <a:srgbClr val="00FFFF"/>
                </a:solidFill>
                <a:effectLst/>
                <a:latin typeface="Calibri" pitchFamily="34" charset="0"/>
              </a:rPr>
              <a:t> yang </a:t>
            </a:r>
            <a:r>
              <a:rPr lang="en-US" b="1" dirty="0" err="1">
                <a:solidFill>
                  <a:srgbClr val="00FFFF"/>
                </a:solidFill>
                <a:effectLst/>
                <a:latin typeface="Calibri" pitchFamily="34" charset="0"/>
              </a:rPr>
              <a:t>tidak</a:t>
            </a:r>
            <a:r>
              <a:rPr lang="en-US" b="1" dirty="0">
                <a:solidFill>
                  <a:srgbClr val="00FFFF"/>
                </a:solidFill>
                <a:effectLst/>
                <a:latin typeface="Calibri" pitchFamily="34" charset="0"/>
              </a:rPr>
              <a:t> </a:t>
            </a:r>
            <a:r>
              <a:rPr lang="en-US" b="1" dirty="0" err="1">
                <a:solidFill>
                  <a:srgbClr val="00FFFF"/>
                </a:solidFill>
                <a:effectLst/>
                <a:latin typeface="Calibri" pitchFamily="34" charset="0"/>
              </a:rPr>
              <a:t>ada</a:t>
            </a:r>
            <a:r>
              <a:rPr lang="en-US" b="1" dirty="0">
                <a:solidFill>
                  <a:srgbClr val="00FFFF"/>
                </a:solidFill>
                <a:effectLst/>
                <a:latin typeface="Calibri" pitchFamily="34" charset="0"/>
              </a:rPr>
              <a:t> </a:t>
            </a:r>
            <a:r>
              <a:rPr lang="en-US" b="1" dirty="0" err="1">
                <a:solidFill>
                  <a:srgbClr val="00FFFF"/>
                </a:solidFill>
                <a:effectLst/>
                <a:latin typeface="Calibri" pitchFamily="34" charset="0"/>
              </a:rPr>
              <a:t>tandingnya</a:t>
            </a:r>
            <a:r>
              <a:rPr lang="en-US" dirty="0">
                <a:solidFill>
                  <a:srgbClr val="00FFFF"/>
                </a:solidFill>
                <a:effectLst/>
                <a:latin typeface="Calibri" pitchFamily="34" charset="0"/>
              </a:rPr>
              <a:t> </a:t>
            </a:r>
          </a:p>
        </p:txBody>
      </p:sp>
      <p:sp>
        <p:nvSpPr>
          <p:cNvPr id="3" name="Content Placeholder 2"/>
          <p:cNvSpPr>
            <a:spLocks noGrp="1"/>
          </p:cNvSpPr>
          <p:nvPr>
            <p:ph idx="1"/>
          </p:nvPr>
        </p:nvSpPr>
        <p:spPr>
          <a:xfrm>
            <a:off x="152400" y="1524000"/>
            <a:ext cx="8839200" cy="5105400"/>
          </a:xfrm>
        </p:spPr>
        <p:txBody>
          <a:bodyPr>
            <a:noAutofit/>
          </a:bodyPr>
          <a:lstStyle/>
          <a:p>
            <a:pPr marL="0" indent="0" algn="ctr" rtl="1">
              <a:buNone/>
            </a:pPr>
            <a:r>
              <a:rPr lang="ar-SA" sz="4800" dirty="0">
                <a:solidFill>
                  <a:srgbClr val="FFFF00"/>
                </a:solidFill>
                <a:effectLst/>
                <a:latin typeface="Calibri" pitchFamily="34" charset="0"/>
                <a:cs typeface="Traditional Arabic" pitchFamily="2" charset="-78"/>
              </a:rPr>
              <a:t>عَنْ أَبِي أُمَامَةَ قَالَ أَتَيْتُ رَسُولَ اللَّهِ صَلَّى اللَّهُ عَلَيْهِ وَسَلَّمَ فَقُلْتُ مُرْنِي بِأَمْرٍ آخُذُهُ عَنْكَ قَالَ عَلَيْكَ بِالصَّوْمِ فَإِنَّهُ لَا مِثْلَ </a:t>
            </a:r>
            <a:r>
              <a:rPr lang="ar-SA" sz="4800" dirty="0" smtClean="0">
                <a:solidFill>
                  <a:srgbClr val="FFFF00"/>
                </a:solidFill>
                <a:effectLst/>
                <a:latin typeface="Calibri" pitchFamily="34" charset="0"/>
                <a:cs typeface="Traditional Arabic" pitchFamily="2" charset="-78"/>
              </a:rPr>
              <a:t>لَهُ</a:t>
            </a:r>
            <a:endParaRPr lang="en-US" sz="4800" dirty="0">
              <a:solidFill>
                <a:srgbClr val="FFFF00"/>
              </a:solidFill>
              <a:effectLst/>
              <a:latin typeface="Calibri" pitchFamily="34" charset="0"/>
              <a:cs typeface="Traditional Arabic" pitchFamily="2" charset="-78"/>
            </a:endParaRPr>
          </a:p>
          <a:p>
            <a:pPr marL="0" indent="0" algn="ctr">
              <a:buNone/>
            </a:pPr>
            <a:r>
              <a:rPr lang="en-US" sz="4000" i="1" dirty="0">
                <a:effectLst/>
                <a:latin typeface="Calibri" pitchFamily="34" charset="0"/>
              </a:rPr>
              <a:t>“</a:t>
            </a:r>
            <a:r>
              <a:rPr lang="en-US" sz="4000" i="1" dirty="0" err="1">
                <a:effectLst/>
                <a:latin typeface="Calibri" pitchFamily="34" charset="0"/>
              </a:rPr>
              <a:t>Berpuasalah</a:t>
            </a:r>
            <a:r>
              <a:rPr lang="en-US" sz="4000" i="1" dirty="0">
                <a:effectLst/>
                <a:latin typeface="Calibri" pitchFamily="34" charset="0"/>
              </a:rPr>
              <a:t> </a:t>
            </a:r>
            <a:r>
              <a:rPr lang="en-US" sz="4000" i="1" dirty="0" err="1" smtClean="0">
                <a:effectLst/>
                <a:latin typeface="Calibri" pitchFamily="34" charset="0"/>
              </a:rPr>
              <a:t>kamu</a:t>
            </a:r>
            <a:r>
              <a:rPr lang="en-US" sz="4000" i="1" dirty="0" smtClean="0">
                <a:effectLst/>
                <a:latin typeface="Calibri" pitchFamily="34" charset="0"/>
              </a:rPr>
              <a:t>, </a:t>
            </a:r>
            <a:r>
              <a:rPr lang="en-US" sz="4000" i="1" dirty="0" err="1">
                <a:effectLst/>
                <a:latin typeface="Calibri" pitchFamily="34" charset="0"/>
              </a:rPr>
              <a:t>sesungguhnya</a:t>
            </a:r>
            <a:r>
              <a:rPr lang="en-US" sz="4000" i="1" dirty="0">
                <a:effectLst/>
                <a:latin typeface="Calibri" pitchFamily="34" charset="0"/>
              </a:rPr>
              <a:t> </a:t>
            </a:r>
            <a:r>
              <a:rPr lang="en-US" sz="4000" i="1" dirty="0" err="1">
                <a:effectLst/>
                <a:latin typeface="Calibri" pitchFamily="34" charset="0"/>
              </a:rPr>
              <a:t>puasa</a:t>
            </a:r>
            <a:r>
              <a:rPr lang="en-US" sz="4000" i="1" dirty="0">
                <a:effectLst/>
                <a:latin typeface="Calibri" pitchFamily="34" charset="0"/>
              </a:rPr>
              <a:t> </a:t>
            </a:r>
            <a:r>
              <a:rPr lang="en-US" sz="4000" i="1" dirty="0" err="1">
                <a:effectLst/>
                <a:latin typeface="Calibri" pitchFamily="34" charset="0"/>
              </a:rPr>
              <a:t>adalah</a:t>
            </a:r>
            <a:r>
              <a:rPr lang="en-US" sz="4000" i="1" dirty="0">
                <a:effectLst/>
                <a:latin typeface="Calibri" pitchFamily="34" charset="0"/>
              </a:rPr>
              <a:t> </a:t>
            </a:r>
            <a:r>
              <a:rPr lang="en-US" sz="4000" i="1" dirty="0" err="1">
                <a:effectLst/>
                <a:latin typeface="Calibri" pitchFamily="34" charset="0"/>
              </a:rPr>
              <a:t>ibadah</a:t>
            </a:r>
            <a:r>
              <a:rPr lang="en-US" sz="4000" i="1" dirty="0">
                <a:effectLst/>
                <a:latin typeface="Calibri" pitchFamily="34" charset="0"/>
              </a:rPr>
              <a:t> yang </a:t>
            </a:r>
            <a:r>
              <a:rPr lang="en-US" sz="4000" i="1" dirty="0" err="1">
                <a:effectLst/>
                <a:latin typeface="Calibri" pitchFamily="34" charset="0"/>
              </a:rPr>
              <a:t>tidak</a:t>
            </a:r>
            <a:r>
              <a:rPr lang="en-US" sz="4000" i="1" dirty="0">
                <a:effectLst/>
                <a:latin typeface="Calibri" pitchFamily="34" charset="0"/>
              </a:rPr>
              <a:t> </a:t>
            </a:r>
            <a:r>
              <a:rPr lang="en-US" sz="4000" i="1" dirty="0" err="1">
                <a:effectLst/>
                <a:latin typeface="Calibri" pitchFamily="34" charset="0"/>
              </a:rPr>
              <a:t>tertandingi</a:t>
            </a:r>
            <a:r>
              <a:rPr lang="en-US" sz="4000" i="1" dirty="0">
                <a:effectLst/>
                <a:latin typeface="Calibri" pitchFamily="34" charset="0"/>
              </a:rPr>
              <a:t>“ </a:t>
            </a:r>
            <a:endParaRPr lang="en-US" sz="4000" i="1" dirty="0" smtClean="0">
              <a:effectLst/>
              <a:latin typeface="Calibri" pitchFamily="34" charset="0"/>
            </a:endParaRPr>
          </a:p>
          <a:p>
            <a:pPr marL="0" indent="0" algn="ctr">
              <a:buNone/>
            </a:pPr>
            <a:r>
              <a:rPr lang="en-US" b="1" dirty="0" smtClean="0">
                <a:solidFill>
                  <a:srgbClr val="FFFF00"/>
                </a:solidFill>
                <a:effectLst/>
                <a:latin typeface="Calibri" pitchFamily="34" charset="0"/>
              </a:rPr>
              <a:t>(</a:t>
            </a:r>
            <a:r>
              <a:rPr lang="en-US" b="1" dirty="0">
                <a:solidFill>
                  <a:srgbClr val="FFFF00"/>
                </a:solidFill>
                <a:effectLst/>
                <a:latin typeface="Calibri" pitchFamily="34" charset="0"/>
              </a:rPr>
              <a:t>HR. </a:t>
            </a:r>
            <a:r>
              <a:rPr lang="en-US" b="1" dirty="0" err="1">
                <a:solidFill>
                  <a:srgbClr val="FFFF00"/>
                </a:solidFill>
                <a:effectLst/>
                <a:latin typeface="Calibri" pitchFamily="34" charset="0"/>
              </a:rPr>
              <a:t>Nasai</a:t>
            </a:r>
            <a:r>
              <a:rPr lang="en-US" b="1" dirty="0">
                <a:solidFill>
                  <a:srgbClr val="FFFF00"/>
                </a:solidFill>
                <a:effectLst/>
                <a:latin typeface="Calibri" pitchFamily="34" charset="0"/>
              </a:rPr>
              <a:t> </a:t>
            </a:r>
            <a:r>
              <a:rPr lang="en-US" b="1" dirty="0" err="1">
                <a:solidFill>
                  <a:srgbClr val="FFFF00"/>
                </a:solidFill>
                <a:effectLst/>
                <a:latin typeface="Calibri" pitchFamily="34" charset="0"/>
              </a:rPr>
              <a:t>dinyatakan</a:t>
            </a:r>
            <a:r>
              <a:rPr lang="en-US" b="1" dirty="0">
                <a:solidFill>
                  <a:srgbClr val="FFFF00"/>
                </a:solidFill>
                <a:effectLst/>
                <a:latin typeface="Calibri" pitchFamily="34" charset="0"/>
              </a:rPr>
              <a:t> </a:t>
            </a:r>
            <a:r>
              <a:rPr lang="en-US" b="1" dirty="0" err="1">
                <a:solidFill>
                  <a:srgbClr val="FFFF00"/>
                </a:solidFill>
                <a:effectLst/>
                <a:latin typeface="Calibri" pitchFamily="34" charset="0"/>
              </a:rPr>
              <a:t>Shahih</a:t>
            </a:r>
            <a:r>
              <a:rPr lang="en-US" b="1" dirty="0">
                <a:solidFill>
                  <a:srgbClr val="FFFF00"/>
                </a:solidFill>
                <a:effectLst/>
                <a:latin typeface="Calibri" pitchFamily="34" charset="0"/>
              </a:rPr>
              <a:t> </a:t>
            </a:r>
            <a:r>
              <a:rPr lang="en-US" b="1" dirty="0" err="1">
                <a:solidFill>
                  <a:srgbClr val="FFFF00"/>
                </a:solidFill>
                <a:effectLst/>
                <a:latin typeface="Calibri" pitchFamily="34" charset="0"/>
              </a:rPr>
              <a:t>oleh</a:t>
            </a:r>
            <a:r>
              <a:rPr lang="en-US" b="1" dirty="0">
                <a:solidFill>
                  <a:srgbClr val="FFFF00"/>
                </a:solidFill>
                <a:effectLst/>
                <a:latin typeface="Calibri" pitchFamily="34" charset="0"/>
              </a:rPr>
              <a:t> </a:t>
            </a:r>
            <a:r>
              <a:rPr lang="en-US" b="1" dirty="0" err="1">
                <a:solidFill>
                  <a:srgbClr val="FFFF00"/>
                </a:solidFill>
                <a:effectLst/>
                <a:latin typeface="Calibri" pitchFamily="34" charset="0"/>
              </a:rPr>
              <a:t>Syaikh</a:t>
            </a:r>
            <a:r>
              <a:rPr lang="en-US" b="1" dirty="0">
                <a:solidFill>
                  <a:srgbClr val="FFFF00"/>
                </a:solidFill>
                <a:effectLst/>
                <a:latin typeface="Calibri" pitchFamily="34" charset="0"/>
              </a:rPr>
              <a:t> Al </a:t>
            </a:r>
            <a:r>
              <a:rPr lang="en-US" b="1" dirty="0" err="1">
                <a:solidFill>
                  <a:srgbClr val="FFFF00"/>
                </a:solidFill>
                <a:effectLst/>
                <a:latin typeface="Calibri" pitchFamily="34" charset="0"/>
              </a:rPr>
              <a:t>Albani</a:t>
            </a:r>
            <a:r>
              <a:rPr lang="en-US" b="1" dirty="0">
                <a:solidFill>
                  <a:srgbClr val="FFFF00"/>
                </a:solidFill>
                <a:effectLst/>
                <a:latin typeface="Calibri" pitchFamily="34" charset="0"/>
              </a:rPr>
              <a:t>)</a:t>
            </a:r>
            <a:endParaRPr lang="en-US" sz="4800" dirty="0">
              <a:solidFill>
                <a:srgbClr val="FFFF00"/>
              </a:solidFill>
              <a:effectLst/>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991600" cy="1189038"/>
          </a:xfrm>
        </p:spPr>
        <p:txBody>
          <a:bodyPr>
            <a:noAutofit/>
          </a:bodyPr>
          <a:lstStyle/>
          <a:p>
            <a:r>
              <a:rPr lang="en-US" sz="4000" b="1" dirty="0" err="1" smtClean="0">
                <a:solidFill>
                  <a:srgbClr val="00FFFF"/>
                </a:solidFill>
                <a:effectLst/>
                <a:latin typeface="Calibri" pitchFamily="34" charset="0"/>
              </a:rPr>
              <a:t>Ramadhan</a:t>
            </a:r>
            <a:r>
              <a:rPr lang="en-US" sz="4000" b="1" dirty="0" smtClean="0">
                <a:solidFill>
                  <a:srgbClr val="00FFFF"/>
                </a:solidFill>
                <a:effectLst/>
                <a:latin typeface="Calibri" pitchFamily="34" charset="0"/>
              </a:rPr>
              <a:t> : </a:t>
            </a:r>
            <a:r>
              <a:rPr lang="en-US" sz="4000" b="1" dirty="0" err="1" smtClean="0">
                <a:solidFill>
                  <a:srgbClr val="00FFFF"/>
                </a:solidFill>
                <a:effectLst/>
                <a:latin typeface="Calibri" pitchFamily="34" charset="0"/>
              </a:rPr>
              <a:t>Saat</a:t>
            </a:r>
            <a:r>
              <a:rPr lang="en-US" sz="4000" b="1" dirty="0" smtClean="0">
                <a:solidFill>
                  <a:srgbClr val="00FFFF"/>
                </a:solidFill>
                <a:effectLst/>
                <a:latin typeface="Calibri" pitchFamily="34" charset="0"/>
              </a:rPr>
              <a:t> </a:t>
            </a:r>
            <a:r>
              <a:rPr lang="en-US" sz="4000" b="1" dirty="0" err="1" smtClean="0">
                <a:solidFill>
                  <a:srgbClr val="00FFFF"/>
                </a:solidFill>
                <a:effectLst/>
                <a:latin typeface="Calibri" pitchFamily="34" charset="0"/>
              </a:rPr>
              <a:t>Pembebasan</a:t>
            </a:r>
            <a:r>
              <a:rPr lang="en-US" sz="4000" b="1" dirty="0" smtClean="0">
                <a:solidFill>
                  <a:srgbClr val="00FFFF"/>
                </a:solidFill>
                <a:effectLst/>
                <a:latin typeface="Calibri" pitchFamily="34" charset="0"/>
              </a:rPr>
              <a:t> Dari </a:t>
            </a:r>
            <a:r>
              <a:rPr lang="en-US" sz="4000" b="1" dirty="0" err="1" smtClean="0">
                <a:solidFill>
                  <a:srgbClr val="00FFFF"/>
                </a:solidFill>
                <a:effectLst/>
                <a:latin typeface="Calibri" pitchFamily="34" charset="0"/>
              </a:rPr>
              <a:t>Api</a:t>
            </a:r>
            <a:r>
              <a:rPr lang="en-US" sz="4000" b="1" dirty="0" smtClean="0">
                <a:solidFill>
                  <a:srgbClr val="00FFFF"/>
                </a:solidFill>
                <a:effectLst/>
                <a:latin typeface="Calibri" pitchFamily="34" charset="0"/>
              </a:rPr>
              <a:t> </a:t>
            </a:r>
            <a:r>
              <a:rPr lang="en-US" sz="4000" b="1" dirty="0" err="1" smtClean="0">
                <a:solidFill>
                  <a:srgbClr val="00FFFF"/>
                </a:solidFill>
                <a:effectLst/>
                <a:latin typeface="Calibri" pitchFamily="34" charset="0"/>
              </a:rPr>
              <a:t>Neraka</a:t>
            </a:r>
            <a:r>
              <a:rPr lang="en-US" sz="4000" b="1" dirty="0" smtClean="0">
                <a:solidFill>
                  <a:srgbClr val="00FFFF"/>
                </a:solidFill>
                <a:effectLst/>
                <a:latin typeface="Calibri" pitchFamily="34" charset="0"/>
              </a:rPr>
              <a:t> Dan </a:t>
            </a:r>
            <a:r>
              <a:rPr lang="en-US" sz="4000" b="1" dirty="0" err="1" smtClean="0">
                <a:solidFill>
                  <a:srgbClr val="00FFFF"/>
                </a:solidFill>
                <a:effectLst/>
                <a:latin typeface="Calibri" pitchFamily="34" charset="0"/>
              </a:rPr>
              <a:t>Terkabulkannya</a:t>
            </a:r>
            <a:r>
              <a:rPr lang="en-US" sz="4000" b="1" dirty="0" smtClean="0">
                <a:solidFill>
                  <a:srgbClr val="00FFFF"/>
                </a:solidFill>
                <a:effectLst/>
                <a:latin typeface="Calibri" pitchFamily="34" charset="0"/>
              </a:rPr>
              <a:t> </a:t>
            </a:r>
            <a:r>
              <a:rPr lang="en-US" sz="4000" b="1" dirty="0" err="1" smtClean="0">
                <a:solidFill>
                  <a:srgbClr val="00FFFF"/>
                </a:solidFill>
                <a:effectLst/>
                <a:latin typeface="Calibri" pitchFamily="34" charset="0"/>
              </a:rPr>
              <a:t>Do’a</a:t>
            </a:r>
            <a:endParaRPr lang="en-US" sz="4000" dirty="0">
              <a:solidFill>
                <a:srgbClr val="00FFFF"/>
              </a:solidFill>
              <a:effectLst/>
              <a:latin typeface="Calibri" pitchFamily="34" charset="0"/>
            </a:endParaRPr>
          </a:p>
        </p:txBody>
      </p:sp>
      <p:sp>
        <p:nvSpPr>
          <p:cNvPr id="3" name="Content Placeholder 2"/>
          <p:cNvSpPr>
            <a:spLocks noGrp="1"/>
          </p:cNvSpPr>
          <p:nvPr>
            <p:ph idx="1"/>
          </p:nvPr>
        </p:nvSpPr>
        <p:spPr>
          <a:xfrm>
            <a:off x="152400" y="1524000"/>
            <a:ext cx="8839200" cy="5105400"/>
          </a:xfrm>
        </p:spPr>
        <p:txBody>
          <a:bodyPr>
            <a:noAutofit/>
          </a:bodyPr>
          <a:lstStyle/>
          <a:p>
            <a:pPr marL="0" indent="0" algn="ctr" rtl="1">
              <a:buNone/>
            </a:pPr>
            <a:r>
              <a:rPr lang="ar-SA" sz="4800" dirty="0">
                <a:solidFill>
                  <a:srgbClr val="FFFF00"/>
                </a:solidFill>
                <a:effectLst/>
                <a:latin typeface="Calibri" pitchFamily="34" charset="0"/>
                <a:cs typeface="Traditional Arabic" pitchFamily="2" charset="-78"/>
              </a:rPr>
              <a:t>إن لله في كل يوم وليلة عتقاء من النار في شهر رمضان، وإن لكل مسلم دعوة يدعو بها فيستجاب </a:t>
            </a:r>
            <a:r>
              <a:rPr lang="ar-SA" sz="4800" dirty="0" smtClean="0">
                <a:solidFill>
                  <a:srgbClr val="FFFF00"/>
                </a:solidFill>
                <a:effectLst/>
                <a:latin typeface="Calibri" pitchFamily="34" charset="0"/>
                <a:cs typeface="Traditional Arabic" pitchFamily="2" charset="-78"/>
              </a:rPr>
              <a:t>له</a:t>
            </a:r>
          </a:p>
          <a:p>
            <a:pPr marL="0" indent="0" algn="ctr">
              <a:buNone/>
            </a:pPr>
            <a:r>
              <a:rPr lang="en-US" sz="3400" i="1" dirty="0">
                <a:effectLst/>
                <a:latin typeface="Calibri" pitchFamily="34" charset="0"/>
              </a:rPr>
              <a:t>“</a:t>
            </a:r>
            <a:r>
              <a:rPr lang="en-US" sz="3400" i="1" dirty="0" err="1">
                <a:effectLst/>
                <a:latin typeface="Calibri" pitchFamily="34" charset="0"/>
              </a:rPr>
              <a:t>Sesugguhnya</a:t>
            </a:r>
            <a:r>
              <a:rPr lang="en-US" sz="3400" i="1" dirty="0">
                <a:effectLst/>
                <a:latin typeface="Calibri" pitchFamily="34" charset="0"/>
              </a:rPr>
              <a:t> Allah </a:t>
            </a:r>
            <a:r>
              <a:rPr lang="en-US" sz="3400" i="1" dirty="0" err="1">
                <a:effectLst/>
                <a:latin typeface="Calibri" pitchFamily="34" charset="0"/>
              </a:rPr>
              <a:t>membebaskan</a:t>
            </a:r>
            <a:r>
              <a:rPr lang="en-US" sz="3400" i="1" dirty="0">
                <a:effectLst/>
                <a:latin typeface="Calibri" pitchFamily="34" charset="0"/>
              </a:rPr>
              <a:t> </a:t>
            </a:r>
            <a:r>
              <a:rPr lang="en-US" sz="3400" i="1" dirty="0" err="1">
                <a:effectLst/>
                <a:latin typeface="Calibri" pitchFamily="34" charset="0"/>
              </a:rPr>
              <a:t>hamba-hamba</a:t>
            </a:r>
            <a:r>
              <a:rPr lang="en-US" sz="3400" i="1" dirty="0">
                <a:effectLst/>
                <a:latin typeface="Calibri" pitchFamily="34" charset="0"/>
              </a:rPr>
              <a:t> </a:t>
            </a:r>
            <a:r>
              <a:rPr lang="en-US" sz="3400" i="1" dirty="0" err="1">
                <a:effectLst/>
                <a:latin typeface="Calibri" pitchFamily="34" charset="0"/>
              </a:rPr>
              <a:t>Nya</a:t>
            </a:r>
            <a:r>
              <a:rPr lang="en-US" sz="3400" i="1" dirty="0">
                <a:effectLst/>
                <a:latin typeface="Calibri" pitchFamily="34" charset="0"/>
              </a:rPr>
              <a:t> </a:t>
            </a:r>
            <a:r>
              <a:rPr lang="en-US" sz="3400" i="1" dirty="0" err="1">
                <a:effectLst/>
                <a:latin typeface="Calibri" pitchFamily="34" charset="0"/>
              </a:rPr>
              <a:t>dari</a:t>
            </a:r>
            <a:r>
              <a:rPr lang="en-US" sz="3400" i="1" dirty="0">
                <a:effectLst/>
                <a:latin typeface="Calibri" pitchFamily="34" charset="0"/>
              </a:rPr>
              <a:t> </a:t>
            </a:r>
            <a:r>
              <a:rPr lang="en-US" sz="3400" i="1" dirty="0" err="1">
                <a:effectLst/>
                <a:latin typeface="Calibri" pitchFamily="34" charset="0"/>
              </a:rPr>
              <a:t>neraka</a:t>
            </a:r>
            <a:r>
              <a:rPr lang="en-US" sz="3400" i="1" dirty="0">
                <a:effectLst/>
                <a:latin typeface="Calibri" pitchFamily="34" charset="0"/>
              </a:rPr>
              <a:t> </a:t>
            </a:r>
            <a:r>
              <a:rPr lang="en-US" sz="3400" i="1" dirty="0" err="1">
                <a:effectLst/>
                <a:latin typeface="Calibri" pitchFamily="34" charset="0"/>
              </a:rPr>
              <a:t>setiap</a:t>
            </a:r>
            <a:r>
              <a:rPr lang="en-US" sz="3400" i="1" dirty="0">
                <a:effectLst/>
                <a:latin typeface="Calibri" pitchFamily="34" charset="0"/>
              </a:rPr>
              <a:t> </a:t>
            </a:r>
            <a:r>
              <a:rPr lang="en-US" sz="3400" i="1" dirty="0" err="1">
                <a:effectLst/>
                <a:latin typeface="Calibri" pitchFamily="34" charset="0"/>
              </a:rPr>
              <a:t>malam</a:t>
            </a:r>
            <a:r>
              <a:rPr lang="en-US" sz="3400" i="1" dirty="0">
                <a:effectLst/>
                <a:latin typeface="Calibri" pitchFamily="34" charset="0"/>
              </a:rPr>
              <a:t> </a:t>
            </a:r>
            <a:r>
              <a:rPr lang="en-US" sz="3400" i="1" dirty="0" err="1">
                <a:effectLst/>
                <a:latin typeface="Calibri" pitchFamily="34" charset="0"/>
              </a:rPr>
              <a:t>di</a:t>
            </a:r>
            <a:r>
              <a:rPr lang="en-US" sz="3400" i="1" dirty="0">
                <a:effectLst/>
                <a:latin typeface="Calibri" pitchFamily="34" charset="0"/>
              </a:rPr>
              <a:t> </a:t>
            </a:r>
            <a:r>
              <a:rPr lang="en-US" sz="3400" i="1" dirty="0" err="1">
                <a:effectLst/>
                <a:latin typeface="Calibri" pitchFamily="34" charset="0"/>
              </a:rPr>
              <a:t>bulan</a:t>
            </a:r>
            <a:r>
              <a:rPr lang="en-US" sz="3400" i="1" dirty="0">
                <a:effectLst/>
                <a:latin typeface="Calibri" pitchFamily="34" charset="0"/>
              </a:rPr>
              <a:t> </a:t>
            </a:r>
            <a:r>
              <a:rPr lang="en-US" sz="3400" i="1" dirty="0" err="1">
                <a:effectLst/>
                <a:latin typeface="Calibri" pitchFamily="34" charset="0"/>
              </a:rPr>
              <a:t>Ramadhan</a:t>
            </a:r>
            <a:r>
              <a:rPr lang="en-US" sz="3400" i="1" dirty="0">
                <a:effectLst/>
                <a:latin typeface="Calibri" pitchFamily="34" charset="0"/>
              </a:rPr>
              <a:t>, </a:t>
            </a:r>
            <a:r>
              <a:rPr lang="en-US" sz="3400" i="1" dirty="0" err="1">
                <a:effectLst/>
                <a:latin typeface="Calibri" pitchFamily="34" charset="0"/>
              </a:rPr>
              <a:t>dan</a:t>
            </a:r>
            <a:r>
              <a:rPr lang="en-US" sz="3400" i="1" dirty="0">
                <a:effectLst/>
                <a:latin typeface="Calibri" pitchFamily="34" charset="0"/>
              </a:rPr>
              <a:t> </a:t>
            </a:r>
            <a:r>
              <a:rPr lang="en-US" sz="3400" i="1" dirty="0" err="1">
                <a:effectLst/>
                <a:latin typeface="Calibri" pitchFamily="34" charset="0"/>
              </a:rPr>
              <a:t>bagi</a:t>
            </a:r>
            <a:r>
              <a:rPr lang="en-US" sz="3400" i="1" dirty="0">
                <a:effectLst/>
                <a:latin typeface="Calibri" pitchFamily="34" charset="0"/>
              </a:rPr>
              <a:t> </a:t>
            </a:r>
            <a:r>
              <a:rPr lang="en-US" sz="3400" i="1" dirty="0" err="1">
                <a:effectLst/>
                <a:latin typeface="Calibri" pitchFamily="34" charset="0"/>
              </a:rPr>
              <a:t>setiap</a:t>
            </a:r>
            <a:r>
              <a:rPr lang="en-US" sz="3400" i="1" dirty="0">
                <a:effectLst/>
                <a:latin typeface="Calibri" pitchFamily="34" charset="0"/>
              </a:rPr>
              <a:t> </a:t>
            </a:r>
            <a:r>
              <a:rPr lang="en-US" sz="3400" i="1" dirty="0" err="1">
                <a:effectLst/>
                <a:latin typeface="Calibri" pitchFamily="34" charset="0"/>
              </a:rPr>
              <a:t>muslim</a:t>
            </a:r>
            <a:r>
              <a:rPr lang="en-US" sz="3400" i="1" dirty="0">
                <a:effectLst/>
                <a:latin typeface="Calibri" pitchFamily="34" charset="0"/>
              </a:rPr>
              <a:t> yang </a:t>
            </a:r>
            <a:r>
              <a:rPr lang="en-US" sz="3400" i="1" dirty="0" err="1">
                <a:effectLst/>
                <a:latin typeface="Calibri" pitchFamily="34" charset="0"/>
              </a:rPr>
              <a:t>berdo’a</a:t>
            </a:r>
            <a:r>
              <a:rPr lang="en-US" sz="3400" i="1" dirty="0">
                <a:effectLst/>
                <a:latin typeface="Calibri" pitchFamily="34" charset="0"/>
              </a:rPr>
              <a:t> </a:t>
            </a:r>
            <a:r>
              <a:rPr lang="en-US" sz="3400" i="1" dirty="0" err="1">
                <a:effectLst/>
                <a:latin typeface="Calibri" pitchFamily="34" charset="0"/>
              </a:rPr>
              <a:t>maka</a:t>
            </a:r>
            <a:r>
              <a:rPr lang="en-US" sz="3400" i="1" dirty="0">
                <a:effectLst/>
                <a:latin typeface="Calibri" pitchFamily="34" charset="0"/>
              </a:rPr>
              <a:t> </a:t>
            </a:r>
            <a:r>
              <a:rPr lang="en-US" sz="3400" i="1" dirty="0" err="1">
                <a:effectLst/>
                <a:latin typeface="Calibri" pitchFamily="34" charset="0"/>
              </a:rPr>
              <a:t>ia</a:t>
            </a:r>
            <a:r>
              <a:rPr lang="en-US" sz="3400" i="1" dirty="0">
                <a:effectLst/>
                <a:latin typeface="Calibri" pitchFamily="34" charset="0"/>
              </a:rPr>
              <a:t> </a:t>
            </a:r>
            <a:r>
              <a:rPr lang="en-US" sz="3400" i="1" dirty="0" err="1">
                <a:effectLst/>
                <a:latin typeface="Calibri" pitchFamily="34" charset="0"/>
              </a:rPr>
              <a:t>pasti</a:t>
            </a:r>
            <a:r>
              <a:rPr lang="en-US" sz="3400" i="1" dirty="0">
                <a:effectLst/>
                <a:latin typeface="Calibri" pitchFamily="34" charset="0"/>
              </a:rPr>
              <a:t> </a:t>
            </a:r>
            <a:r>
              <a:rPr lang="en-US" sz="3400" i="1" dirty="0" err="1">
                <a:effectLst/>
                <a:latin typeface="Calibri" pitchFamily="34" charset="0"/>
              </a:rPr>
              <a:t>akan</a:t>
            </a:r>
            <a:r>
              <a:rPr lang="en-US" sz="3400" i="1" dirty="0">
                <a:effectLst/>
                <a:latin typeface="Calibri" pitchFamily="34" charset="0"/>
              </a:rPr>
              <a:t> </a:t>
            </a:r>
            <a:r>
              <a:rPr lang="en-US" sz="3400" i="1" dirty="0" err="1">
                <a:effectLst/>
                <a:latin typeface="Calibri" pitchFamily="34" charset="0"/>
              </a:rPr>
              <a:t>dikabulkan</a:t>
            </a:r>
            <a:r>
              <a:rPr lang="en-US" sz="3400" i="1" dirty="0">
                <a:effectLst/>
                <a:latin typeface="Calibri" pitchFamily="34" charset="0"/>
              </a:rPr>
              <a:t> </a:t>
            </a:r>
            <a:r>
              <a:rPr lang="en-US" sz="3400" i="1" dirty="0" err="1">
                <a:effectLst/>
                <a:latin typeface="Calibri" pitchFamily="34" charset="0"/>
              </a:rPr>
              <a:t>do’anya</a:t>
            </a:r>
            <a:r>
              <a:rPr lang="en-US" sz="3400" i="1" dirty="0">
                <a:effectLst/>
                <a:latin typeface="Calibri" pitchFamily="34" charset="0"/>
              </a:rPr>
              <a:t>“</a:t>
            </a:r>
            <a:r>
              <a:rPr lang="en-US" sz="3400" dirty="0">
                <a:effectLst/>
                <a:latin typeface="Calibri" pitchFamily="34" charset="0"/>
              </a:rPr>
              <a:t> </a:t>
            </a:r>
            <a:endParaRPr lang="en-US" sz="3400" dirty="0" smtClean="0">
              <a:effectLst/>
              <a:latin typeface="Calibri" pitchFamily="34" charset="0"/>
            </a:endParaRPr>
          </a:p>
          <a:p>
            <a:pPr marL="0" indent="0" algn="ctr">
              <a:buNone/>
            </a:pPr>
            <a:r>
              <a:rPr lang="en-US" b="1" dirty="0" smtClean="0">
                <a:solidFill>
                  <a:srgbClr val="FFFF00"/>
                </a:solidFill>
                <a:effectLst/>
                <a:latin typeface="Calibri" pitchFamily="34" charset="0"/>
              </a:rPr>
              <a:t>(</a:t>
            </a:r>
            <a:r>
              <a:rPr lang="en-US" b="1" dirty="0">
                <a:solidFill>
                  <a:srgbClr val="FFFF00"/>
                </a:solidFill>
                <a:effectLst/>
                <a:latin typeface="Calibri" pitchFamily="34" charset="0"/>
              </a:rPr>
              <a:t>HR. </a:t>
            </a:r>
            <a:r>
              <a:rPr lang="en-US" b="1" dirty="0" err="1">
                <a:solidFill>
                  <a:srgbClr val="FFFF00"/>
                </a:solidFill>
                <a:effectLst/>
                <a:latin typeface="Calibri" pitchFamily="34" charset="0"/>
              </a:rPr>
              <a:t>Bazzar</a:t>
            </a:r>
            <a:r>
              <a:rPr lang="en-US" b="1" dirty="0">
                <a:solidFill>
                  <a:srgbClr val="FFFF00"/>
                </a:solidFill>
                <a:effectLst/>
                <a:latin typeface="Calibri" pitchFamily="34" charset="0"/>
              </a:rPr>
              <a:t> </a:t>
            </a:r>
            <a:r>
              <a:rPr lang="en-US" b="1" dirty="0" err="1">
                <a:solidFill>
                  <a:srgbClr val="FFFF00"/>
                </a:solidFill>
                <a:effectLst/>
                <a:latin typeface="Calibri" pitchFamily="34" charset="0"/>
              </a:rPr>
              <a:t>dan</a:t>
            </a:r>
            <a:r>
              <a:rPr lang="en-US" b="1" dirty="0">
                <a:solidFill>
                  <a:srgbClr val="FFFF00"/>
                </a:solidFill>
                <a:effectLst/>
                <a:latin typeface="Calibri" pitchFamily="34" charset="0"/>
              </a:rPr>
              <a:t> Ahmad </a:t>
            </a:r>
            <a:r>
              <a:rPr lang="en-US" b="1" dirty="0" err="1">
                <a:solidFill>
                  <a:srgbClr val="FFFF00"/>
                </a:solidFill>
                <a:effectLst/>
                <a:latin typeface="Calibri" pitchFamily="34" charset="0"/>
              </a:rPr>
              <a:t>dengan</a:t>
            </a:r>
            <a:r>
              <a:rPr lang="en-US" b="1" dirty="0">
                <a:solidFill>
                  <a:srgbClr val="FFFF00"/>
                </a:solidFill>
                <a:effectLst/>
                <a:latin typeface="Calibri" pitchFamily="34" charset="0"/>
              </a:rPr>
              <a:t> </a:t>
            </a:r>
            <a:r>
              <a:rPr lang="en-US" b="1" dirty="0" err="1">
                <a:solidFill>
                  <a:srgbClr val="FFFF00"/>
                </a:solidFill>
                <a:effectLst/>
                <a:latin typeface="Calibri" pitchFamily="34" charset="0"/>
              </a:rPr>
              <a:t>para</a:t>
            </a:r>
            <a:r>
              <a:rPr lang="en-US" b="1" dirty="0">
                <a:solidFill>
                  <a:srgbClr val="FFFF00"/>
                </a:solidFill>
                <a:effectLst/>
                <a:latin typeface="Calibri" pitchFamily="34" charset="0"/>
              </a:rPr>
              <a:t> </a:t>
            </a:r>
            <a:r>
              <a:rPr lang="en-US" b="1" dirty="0" err="1">
                <a:solidFill>
                  <a:srgbClr val="FFFF00"/>
                </a:solidFill>
                <a:effectLst/>
                <a:latin typeface="Calibri" pitchFamily="34" charset="0"/>
              </a:rPr>
              <a:t>periwayat</a:t>
            </a:r>
            <a:r>
              <a:rPr lang="en-US" b="1" dirty="0">
                <a:solidFill>
                  <a:srgbClr val="FFFF00"/>
                </a:solidFill>
                <a:effectLst/>
                <a:latin typeface="Calibri" pitchFamily="34" charset="0"/>
              </a:rPr>
              <a:t> yang </a:t>
            </a:r>
            <a:r>
              <a:rPr lang="en-US" b="1" dirty="0" err="1">
                <a:solidFill>
                  <a:srgbClr val="FFFF00"/>
                </a:solidFill>
                <a:effectLst/>
                <a:latin typeface="Calibri" pitchFamily="34" charset="0"/>
              </a:rPr>
              <a:t>terpercaya</a:t>
            </a:r>
            <a:r>
              <a:rPr lang="en-US" b="1" dirty="0">
                <a:solidFill>
                  <a:srgbClr val="FFFF00"/>
                </a:solidFill>
                <a:effectLst/>
                <a:latin typeface="Calibri" pitchFamily="34" charset="0"/>
              </a:rPr>
              <a:t>/</a:t>
            </a:r>
            <a:r>
              <a:rPr lang="en-US" b="1" dirty="0" err="1">
                <a:solidFill>
                  <a:srgbClr val="FFFF00"/>
                </a:solidFill>
                <a:effectLst/>
                <a:latin typeface="Calibri" pitchFamily="34" charset="0"/>
              </a:rPr>
              <a:t>tsiqoh</a:t>
            </a:r>
            <a:r>
              <a:rPr lang="en-US" b="1" dirty="0">
                <a:solidFill>
                  <a:srgbClr val="FFFF00"/>
                </a:solidFill>
                <a:effectLst/>
                <a:latin typeface="Calibri" pitchFamily="34" charset="0"/>
              </a:rPr>
              <a:t>)</a:t>
            </a:r>
            <a:endParaRPr lang="en-US" dirty="0">
              <a:solidFill>
                <a:srgbClr val="FFFF00"/>
              </a:solidFill>
              <a:effectLst/>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85800" y="838200"/>
            <a:ext cx="7772400" cy="4953000"/>
          </a:xfrm>
        </p:spPr>
        <p:txBody>
          <a:bodyPr/>
          <a:lstStyle/>
          <a:p>
            <a:r>
              <a:rPr lang="en-US" sz="6600" b="1" dirty="0" smtClean="0">
                <a:solidFill>
                  <a:srgbClr val="FFFF00"/>
                </a:solidFill>
                <a:effectLst/>
                <a:latin typeface="Calibri" pitchFamily="34" charset="0"/>
              </a:rPr>
              <a:t>10 Kemenangan Islam </a:t>
            </a:r>
            <a:r>
              <a:rPr lang="en-US" sz="6600" b="1" dirty="0" smtClean="0">
                <a:solidFill>
                  <a:srgbClr val="FFFF00"/>
                </a:solidFill>
                <a:effectLst/>
                <a:latin typeface="Calibri" pitchFamily="34" charset="0"/>
              </a:rPr>
              <a:t>di Bulan Ramadhan</a:t>
            </a:r>
            <a:endParaRPr lang="en-US" sz="6600" b="1" dirty="0">
              <a:solidFill>
                <a:srgbClr val="FFFF00"/>
              </a:solidFill>
              <a:effectLst/>
              <a:latin typeface="Calibri" pitchFamily="34" charset="0"/>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17475"/>
            <a:ext cx="8686800" cy="6130925"/>
          </a:xfrm>
        </p:spPr>
        <p:txBody>
          <a:bodyPr/>
          <a:lstStyle/>
          <a:p>
            <a:pPr marL="514350" indent="-514350" algn="just">
              <a:buFont typeface="+mj-lt"/>
              <a:buAutoNum type="arabicPeriod"/>
            </a:pPr>
            <a:r>
              <a:rPr lang="en-US" b="1" dirty="0" smtClean="0">
                <a:solidFill>
                  <a:srgbClr val="FFFF00"/>
                </a:solidFill>
                <a:effectLst/>
                <a:latin typeface="Calibri" pitchFamily="34" charset="0"/>
              </a:rPr>
              <a:t>Perang Badar Al-Kubro,</a:t>
            </a:r>
            <a:r>
              <a:rPr lang="en-US" dirty="0" smtClean="0">
                <a:effectLst/>
                <a:latin typeface="Calibri" pitchFamily="34" charset="0"/>
              </a:rPr>
              <a:t> yaitu pertempuran yang pertama terjadi dalam sejarah Islam. Perang ini berlansung pada tanggal 17 Ramadhan tahun ke-2 Hijriyah.</a:t>
            </a:r>
          </a:p>
          <a:p>
            <a:pPr marL="514350" indent="-514350" algn="just">
              <a:buFont typeface="+mj-lt"/>
              <a:buAutoNum type="arabicPeriod"/>
            </a:pPr>
            <a:r>
              <a:rPr lang="en-US" b="1" dirty="0" smtClean="0">
                <a:solidFill>
                  <a:srgbClr val="FFFF00"/>
                </a:solidFill>
                <a:effectLst/>
                <a:latin typeface="Calibri" pitchFamily="34" charset="0"/>
              </a:rPr>
              <a:t>Fath Makkah</a:t>
            </a:r>
            <a:r>
              <a:rPr lang="en-US" dirty="0" smtClean="0">
                <a:effectLst/>
                <a:latin typeface="Calibri" pitchFamily="34" charset="0"/>
              </a:rPr>
              <a:t> (Penaklukan kota makkah) yang dipimpin langsung oleh Rasulullah </a:t>
            </a:r>
            <a:r>
              <a:rPr lang="en-US" i="1" dirty="0" smtClean="0">
                <a:effectLst/>
                <a:latin typeface="Calibri" pitchFamily="34" charset="0"/>
              </a:rPr>
              <a:t>shallallahu ‘alaihi wasallam</a:t>
            </a:r>
            <a:r>
              <a:rPr lang="en-US" dirty="0" smtClean="0">
                <a:effectLst/>
                <a:latin typeface="Calibri" pitchFamily="34" charset="0"/>
              </a:rPr>
              <a:t>. Pertempuran ini terjadi pada tanggal 10 Ramadhan tahun ke-8 Hijriyah</a:t>
            </a:r>
          </a:p>
          <a:p>
            <a:pPr marL="514350" indent="-514350" algn="just">
              <a:buFont typeface="+mj-lt"/>
              <a:buAutoNum type="arabicPeriod"/>
            </a:pPr>
            <a:r>
              <a:rPr lang="en-US" b="1" dirty="0" smtClean="0">
                <a:solidFill>
                  <a:srgbClr val="FFFF00"/>
                </a:solidFill>
                <a:effectLst/>
                <a:latin typeface="Calibri" pitchFamily="34" charset="0"/>
              </a:rPr>
              <a:t>Ma’rakah Buwaib</a:t>
            </a:r>
            <a:r>
              <a:rPr lang="en-US" dirty="0" smtClean="0">
                <a:effectLst/>
                <a:latin typeface="Calibri" pitchFamily="34" charset="0"/>
              </a:rPr>
              <a:t>, yaitu pertempuran antara kaum muslimin melawan Persia di daerah Buwaib, Irak. Perang yang dipimpin oleh Mutsanna bin </a:t>
            </a:r>
            <a:r>
              <a:rPr lang="en-US" dirty="0" smtClean="0">
                <a:effectLst/>
                <a:latin typeface="Calibri" pitchFamily="34" charset="0"/>
              </a:rPr>
              <a:t>Haritsah </a:t>
            </a:r>
            <a:r>
              <a:rPr lang="en-US" dirty="0" smtClean="0">
                <a:effectLst/>
                <a:latin typeface="Calibri" pitchFamily="34" charset="0"/>
              </a:rPr>
              <a:t>ini terjadi pada bulan Ramadhan tahun 13 H.</a:t>
            </a:r>
          </a:p>
          <a:p>
            <a:pPr marL="514350" indent="-514350" algn="just">
              <a:buFont typeface="+mj-lt"/>
              <a:buAutoNum type="arabicPeriod"/>
            </a:pPr>
            <a:endParaRPr lang="ar-SA" dirty="0">
              <a:effectLst/>
              <a:latin typeface="Calibri" pitchFamily="34" charset="0"/>
            </a:endParaRP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17475"/>
            <a:ext cx="8686800" cy="6130925"/>
          </a:xfrm>
        </p:spPr>
        <p:txBody>
          <a:bodyPr/>
          <a:lstStyle/>
          <a:p>
            <a:pPr marL="514350" indent="-514350" algn="just">
              <a:buFont typeface="+mj-lt"/>
              <a:buAutoNum type="arabicPeriod" startAt="4"/>
            </a:pPr>
            <a:r>
              <a:rPr lang="en-US" b="1" dirty="0" smtClean="0">
                <a:solidFill>
                  <a:srgbClr val="FFFF00"/>
                </a:solidFill>
                <a:effectLst/>
                <a:latin typeface="Calibri" pitchFamily="34" charset="0"/>
              </a:rPr>
              <a:t>Ma’rakah </a:t>
            </a:r>
            <a:r>
              <a:rPr lang="en-US" b="1" dirty="0" smtClean="0">
                <a:solidFill>
                  <a:srgbClr val="FFFF00"/>
                </a:solidFill>
                <a:effectLst/>
                <a:latin typeface="Calibri" pitchFamily="34" charset="0"/>
              </a:rPr>
              <a:t>Qodisiyyah</a:t>
            </a:r>
            <a:r>
              <a:rPr lang="en-US" dirty="0" smtClean="0">
                <a:effectLst/>
                <a:latin typeface="Calibri" pitchFamily="34" charset="0"/>
              </a:rPr>
              <a:t>, yaitu peperangan yang terjadi pada bulan Ramadhan tahun 15 H. Kaum muslimin dipimpin oleh Sa’ad bin Abi Waqas melawan pasukan Persia di </a:t>
            </a:r>
            <a:r>
              <a:rPr lang="en-US" dirty="0" smtClean="0">
                <a:effectLst/>
                <a:latin typeface="Calibri" pitchFamily="34" charset="0"/>
              </a:rPr>
              <a:t>Qodishiyyah </a:t>
            </a:r>
            <a:r>
              <a:rPr lang="en-US" dirty="0" smtClean="0">
                <a:effectLst/>
                <a:latin typeface="Calibri" pitchFamily="34" charset="0"/>
              </a:rPr>
              <a:t>dan berhasil membawa </a:t>
            </a:r>
            <a:r>
              <a:rPr lang="en-US" dirty="0" smtClean="0">
                <a:effectLst/>
                <a:latin typeface="Calibri" pitchFamily="34" charset="0"/>
              </a:rPr>
              <a:t>kemenangan</a:t>
            </a:r>
          </a:p>
          <a:p>
            <a:pPr marL="514350" indent="-514350" algn="just">
              <a:buFont typeface="+mj-lt"/>
              <a:buAutoNum type="arabicPeriod" startAt="4"/>
            </a:pPr>
            <a:r>
              <a:rPr lang="en-US" b="1" dirty="0" smtClean="0">
                <a:solidFill>
                  <a:srgbClr val="FFFF00"/>
                </a:solidFill>
                <a:effectLst/>
                <a:latin typeface="Calibri" pitchFamily="34" charset="0"/>
              </a:rPr>
              <a:t>Penaklukan Andalus</a:t>
            </a:r>
            <a:r>
              <a:rPr lang="en-US" dirty="0" smtClean="0">
                <a:solidFill>
                  <a:srgbClr val="FFFF00"/>
                </a:solidFill>
                <a:effectLst/>
                <a:latin typeface="Calibri" pitchFamily="34" charset="0"/>
              </a:rPr>
              <a:t>, </a:t>
            </a:r>
            <a:r>
              <a:rPr lang="en-US" dirty="0" smtClean="0">
                <a:effectLst/>
                <a:latin typeface="Calibri" pitchFamily="34" charset="0"/>
              </a:rPr>
              <a:t>yaitu pada tanggal 28 Ramadhan tahun 92 H. Kaum muslimin dipimpin oleh Thariq bin Ziyad melawan tentara Goth di daratan Andalus itu, atau sekarang disebut dengan Spanyol. </a:t>
            </a:r>
          </a:p>
          <a:p>
            <a:pPr marL="514350" indent="-514350" algn="just">
              <a:buNone/>
            </a:pPr>
            <a:endParaRPr lang="en-US" dirty="0" smtClean="0">
              <a:effectLst/>
              <a:latin typeface="Calibri" pitchFamily="34" charset="0"/>
            </a:endParaRPr>
          </a:p>
          <a:p>
            <a:pPr marL="514350" indent="-514350" algn="just">
              <a:buFont typeface="+mj-lt"/>
              <a:buAutoNum type="arabicPeriod" startAt="4"/>
            </a:pPr>
            <a:endParaRPr lang="en-US" dirty="0" smtClean="0">
              <a:effectLst/>
              <a:latin typeface="Calibri" pitchFamily="34" charset="0"/>
            </a:endParaRP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17475"/>
            <a:ext cx="8686800" cy="6130925"/>
          </a:xfrm>
        </p:spPr>
        <p:txBody>
          <a:bodyPr/>
          <a:lstStyle/>
          <a:p>
            <a:pPr marL="514350" indent="-514350" algn="just">
              <a:buFont typeface="+mj-lt"/>
              <a:buAutoNum type="arabicPeriod" startAt="6"/>
            </a:pPr>
            <a:r>
              <a:rPr lang="en-US" b="1" dirty="0" smtClean="0">
                <a:solidFill>
                  <a:srgbClr val="FFFF00"/>
                </a:solidFill>
                <a:effectLst/>
                <a:latin typeface="Calibri" pitchFamily="34" charset="0"/>
              </a:rPr>
              <a:t>Penaklukan India dan Pakistan</a:t>
            </a:r>
            <a:r>
              <a:rPr lang="en-US" dirty="0" smtClean="0">
                <a:effectLst/>
                <a:latin typeface="Calibri" pitchFamily="34" charset="0"/>
              </a:rPr>
              <a:t> oleh pasukan Islam di bawah Komandan Qasim bin Muhammad Ats-Tsaqafi. Peperangan ini terjadi pada bulan Ramadhan tahun 94 H</a:t>
            </a:r>
          </a:p>
          <a:p>
            <a:pPr marL="514350" indent="-514350" algn="just">
              <a:buFont typeface="+mj-lt"/>
              <a:buAutoNum type="arabicPeriod" startAt="6"/>
            </a:pPr>
            <a:r>
              <a:rPr lang="en-US" b="1" dirty="0" smtClean="0">
                <a:solidFill>
                  <a:srgbClr val="FFFF00"/>
                </a:solidFill>
                <a:effectLst/>
                <a:latin typeface="Calibri" pitchFamily="34" charset="0"/>
              </a:rPr>
              <a:t>Fathu </a:t>
            </a:r>
            <a:r>
              <a:rPr lang="en-US" b="1" dirty="0" smtClean="0">
                <a:solidFill>
                  <a:srgbClr val="FFFF00"/>
                </a:solidFill>
                <a:effectLst/>
                <a:latin typeface="Calibri" pitchFamily="34" charset="0"/>
              </a:rPr>
              <a:t>Amuriyah</a:t>
            </a:r>
            <a:r>
              <a:rPr lang="en-US" dirty="0" smtClean="0">
                <a:effectLst/>
                <a:latin typeface="Calibri" pitchFamily="34" charset="0"/>
              </a:rPr>
              <a:t> (Penaklukan kota Amuriyah) dari Kekaisaran Bizantium, yaitu pada bulan Ramadan, tahun 223 H. Penaklukan yang digagas oleh Khalifah Mu’tasim terjadi ketika Raja Romawi menyerbu kaum muslimin dan memotong hidung serta telinga para tahanan muslim. Mendengar kejadian tersebut, Khalifah Mu’tashim dengan segenap pasukannya berhasil </a:t>
            </a:r>
            <a:r>
              <a:rPr lang="en-US" dirty="0" smtClean="0">
                <a:effectLst/>
                <a:latin typeface="Calibri" pitchFamily="34" charset="0"/>
              </a:rPr>
              <a:t>mengalahkan Romawi di Amuriya</a:t>
            </a:r>
            <a:endParaRPr lang="en-US" dirty="0">
              <a:effectLst/>
              <a:latin typeface="Calibri" pitchFamily="34" charset="0"/>
            </a:endParaRP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17475"/>
            <a:ext cx="8991600" cy="6130925"/>
          </a:xfrm>
        </p:spPr>
        <p:txBody>
          <a:bodyPr/>
          <a:lstStyle/>
          <a:p>
            <a:pPr marL="346075" indent="-346075" algn="just">
              <a:buFont typeface="+mj-lt"/>
              <a:buAutoNum type="arabicPeriod" startAt="8"/>
            </a:pPr>
            <a:r>
              <a:rPr lang="en-US" sz="3000" b="1" dirty="0" smtClean="0">
                <a:solidFill>
                  <a:srgbClr val="FFFF00"/>
                </a:solidFill>
                <a:effectLst/>
                <a:latin typeface="Calibri" pitchFamily="34" charset="0"/>
              </a:rPr>
              <a:t>Pertempuran Hittin</a:t>
            </a:r>
            <a:r>
              <a:rPr lang="en-US" sz="3000" dirty="0" smtClean="0">
                <a:effectLst/>
                <a:latin typeface="Calibri" pitchFamily="34" charset="0"/>
              </a:rPr>
              <a:t>, pada bulan Ramadhan tahun 584 H. Kaum muslimin yang dipimpin oleh </a:t>
            </a:r>
            <a:r>
              <a:rPr lang="en-US" sz="3000" dirty="0" smtClean="0">
                <a:effectLst/>
                <a:latin typeface="Calibri" pitchFamily="34" charset="0"/>
              </a:rPr>
              <a:t>Shalahuddin Al Ayyubi berhasil </a:t>
            </a:r>
            <a:r>
              <a:rPr lang="en-US" sz="3000" dirty="0" smtClean="0">
                <a:effectLst/>
                <a:latin typeface="Calibri" pitchFamily="34" charset="0"/>
              </a:rPr>
              <a:t>mengalahkan tentara salib dan membebaskan Baitul </a:t>
            </a:r>
            <a:r>
              <a:rPr lang="en-US" sz="3000" dirty="0" smtClean="0">
                <a:effectLst/>
                <a:latin typeface="Calibri" pitchFamily="34" charset="0"/>
              </a:rPr>
              <a:t>Maqdis</a:t>
            </a:r>
            <a:endParaRPr lang="en-US" sz="3000" dirty="0" smtClean="0">
              <a:effectLst/>
              <a:latin typeface="Calibri" pitchFamily="34" charset="0"/>
            </a:endParaRPr>
          </a:p>
          <a:p>
            <a:pPr marL="346075" indent="-346075" algn="just">
              <a:buFont typeface="+mj-lt"/>
              <a:buAutoNum type="arabicPeriod" startAt="8"/>
            </a:pPr>
            <a:r>
              <a:rPr lang="en-US" sz="3000" b="1" dirty="0" smtClean="0">
                <a:solidFill>
                  <a:srgbClr val="FFFF00"/>
                </a:solidFill>
                <a:effectLst/>
                <a:latin typeface="Calibri" pitchFamily="34" charset="0"/>
              </a:rPr>
              <a:t>Pertempuran </a:t>
            </a:r>
            <a:r>
              <a:rPr lang="en-US" sz="3000" b="1" dirty="0" smtClean="0">
                <a:solidFill>
                  <a:srgbClr val="FFFF00"/>
                </a:solidFill>
                <a:effectLst/>
                <a:latin typeface="Calibri" pitchFamily="34" charset="0"/>
              </a:rPr>
              <a:t>‘Ain Jalut</a:t>
            </a:r>
            <a:r>
              <a:rPr lang="en-US" sz="3000" dirty="0" smtClean="0">
                <a:effectLst/>
                <a:latin typeface="Calibri" pitchFamily="34" charset="0"/>
              </a:rPr>
              <a:t>, pada bulan Ramadhan tahun 685 H. Dalam peperangan tersebut, umat Islam yang dipimpin oleh Sultan </a:t>
            </a:r>
            <a:r>
              <a:rPr lang="en-US" sz="3000" dirty="0" smtClean="0">
                <a:effectLst/>
                <a:latin typeface="Calibri" pitchFamily="34" charset="0"/>
              </a:rPr>
              <a:t>Saifuddin Qutuz </a:t>
            </a:r>
            <a:r>
              <a:rPr lang="en-US" sz="3000" dirty="0" smtClean="0">
                <a:effectLst/>
                <a:latin typeface="Calibri" pitchFamily="34" charset="0"/>
              </a:rPr>
              <a:t>berhasil melawan pasukan </a:t>
            </a:r>
            <a:r>
              <a:rPr lang="en-US" sz="3000" dirty="0" smtClean="0">
                <a:effectLst/>
                <a:latin typeface="Calibri" pitchFamily="34" charset="0"/>
              </a:rPr>
              <a:t>Tatar</a:t>
            </a:r>
          </a:p>
          <a:p>
            <a:pPr marL="346075" indent="-346075" algn="just">
              <a:buFont typeface="+mj-lt"/>
              <a:buAutoNum type="arabicPeriod" startAt="8"/>
            </a:pPr>
            <a:r>
              <a:rPr lang="en-US" sz="3000" b="1" dirty="0" smtClean="0">
                <a:solidFill>
                  <a:srgbClr val="FFFF00"/>
                </a:solidFill>
                <a:effectLst/>
                <a:latin typeface="Calibri" pitchFamily="34" charset="0"/>
              </a:rPr>
              <a:t>Pertempuran Syaqhab</a:t>
            </a:r>
            <a:r>
              <a:rPr lang="en-US" sz="3000" dirty="0" smtClean="0">
                <a:effectLst/>
                <a:latin typeface="Calibri" pitchFamily="34" charset="0"/>
              </a:rPr>
              <a:t> (Marj Shufr), terjadi pada tanggal 2 Ramadan tahun 702 H. U</a:t>
            </a:r>
            <a:r>
              <a:rPr lang="en-US" sz="3000" dirty="0" smtClean="0">
                <a:effectLst/>
                <a:latin typeface="Calibri" pitchFamily="34" charset="0"/>
              </a:rPr>
              <a:t>mat </a:t>
            </a:r>
            <a:r>
              <a:rPr lang="en-US" sz="3000" dirty="0" smtClean="0">
                <a:effectLst/>
                <a:latin typeface="Calibri" pitchFamily="34" charset="0"/>
              </a:rPr>
              <a:t>Islam, yang dipimpin oleh Nasir Muhammad bin Qalawun dan bersamanya juga ada Syaikhul Islam Ibnu Taimiyah, berhasil mengalahkan Tatar di dataran Syaqhab, dekat Kota Damaskus</a:t>
            </a:r>
            <a:r>
              <a:rPr lang="en-US" sz="3000" dirty="0" smtClean="0">
                <a:effectLst/>
                <a:latin typeface="Calibri" pitchFamily="34" charset="0"/>
              </a:rPr>
              <a:t>.</a:t>
            </a:r>
            <a:endParaRPr lang="en-US" sz="3000" dirty="0">
              <a:effectLst/>
              <a:latin typeface="Calibri" pitchFamily="34" charset="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3962400" y="838200"/>
            <a:ext cx="5105400" cy="5334000"/>
          </a:xfrm>
        </p:spPr>
        <p:txBody>
          <a:bodyPr/>
          <a:lstStyle/>
          <a:p>
            <a:r>
              <a:rPr lang="en-US" sz="6000" b="1" dirty="0" smtClean="0">
                <a:solidFill>
                  <a:srgbClr val="FFFF00"/>
                </a:solidFill>
                <a:effectLst/>
                <a:latin typeface="Calibri" pitchFamily="34" charset="0"/>
              </a:rPr>
              <a:t>Macam-macam I’dad </a:t>
            </a:r>
            <a:endParaRPr lang="en-US" sz="6000" b="1" dirty="0">
              <a:solidFill>
                <a:srgbClr val="FFFF00"/>
              </a:solidFill>
              <a:effectLst/>
              <a:latin typeface="Calibri" pitchFamily="34" charset="0"/>
            </a:endParaRPr>
          </a:p>
        </p:txBody>
      </p:sp>
      <p:pic>
        <p:nvPicPr>
          <p:cNvPr id="40962" name="Picture 2" descr="Hasil gambar untuk i'dad"/>
          <p:cNvPicPr>
            <a:picLocks noChangeAspect="1" noChangeArrowheads="1"/>
          </p:cNvPicPr>
          <p:nvPr/>
        </p:nvPicPr>
        <p:blipFill>
          <a:blip r:embed="rId2"/>
          <a:srcRect/>
          <a:stretch>
            <a:fillRect/>
          </a:stretch>
        </p:blipFill>
        <p:spPr bwMode="auto">
          <a:xfrm>
            <a:off x="152400" y="609600"/>
            <a:ext cx="3750564" cy="52578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533400" y="457200"/>
          <a:ext cx="8229600" cy="609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60C828C6-A0D1-4304-9496-B70DF433B579}"/>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dgm id="{0D1EDD53-28B5-46A2-828D-A653A78D2291}"/>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graphicEl>
                                              <a:dgm id="{608E293C-F17E-4180-9D26-94B7D35F5C47}"/>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graphicEl>
                                              <a:dgm id="{5C329908-47AF-4100-810E-75C1FF70958A}"/>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graphicEl>
                                              <a:dgm id="{1564E846-A4D3-4076-A2AA-F905663D7D1E}"/>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graphicEl>
                                              <a:dgm id="{89CA9C4D-F7E2-43F9-A020-72B303770E13}"/>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graphicEl>
                                              <a:dgm id="{964F13B5-35F1-45E0-B7C1-66CD9DECA616}"/>
                                            </p:graphic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graphicEl>
                                              <a:dgm id="{A8F4EC9C-D9E9-4AE5-B957-C64F72EEE5BD}"/>
                                            </p:graphic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
                                            <p:graphicEl>
                                              <a:dgm id="{A7713CB8-A5ED-45EC-8AEC-5173EACD24F5}"/>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lvl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85800" y="609600"/>
            <a:ext cx="7772400" cy="5257800"/>
          </a:xfrm>
        </p:spPr>
        <p:txBody>
          <a:bodyPr/>
          <a:lstStyle/>
          <a:p>
            <a:r>
              <a:rPr lang="en-US" sz="7200" b="1" dirty="0" smtClean="0">
                <a:solidFill>
                  <a:srgbClr val="FFFF00"/>
                </a:solidFill>
                <a:effectLst/>
              </a:rPr>
              <a:t>Iman Adalah Sumber Kekuatan</a:t>
            </a:r>
            <a:endParaRPr lang="en-US" sz="7200" dirty="0">
              <a:solidFill>
                <a:srgbClr val="FFFF00"/>
              </a:solidFill>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 y="76200"/>
            <a:ext cx="8915400" cy="6801862"/>
          </a:xfrm>
          <a:prstGeom prst="rect">
            <a:avLst/>
          </a:prstGeom>
        </p:spPr>
        <p:txBody>
          <a:bodyPr wrap="square">
            <a:spAutoFit/>
          </a:bodyPr>
          <a:lstStyle/>
          <a:p>
            <a:pPr marL="0" indent="0" algn="just">
              <a:buNone/>
            </a:pPr>
            <a:r>
              <a:rPr lang="en-US" sz="3200" b="1" dirty="0" smtClean="0">
                <a:latin typeface="Calibri" pitchFamily="34" charset="0"/>
              </a:rPr>
              <a:t>Abdullah bin Rawahah</a:t>
            </a:r>
            <a:r>
              <a:rPr lang="en-US" sz="3200" dirty="0" smtClean="0">
                <a:latin typeface="Calibri" pitchFamily="34" charset="0"/>
              </a:rPr>
              <a:t> </a:t>
            </a:r>
            <a:r>
              <a:rPr lang="en-US" sz="3200" i="1" dirty="0" smtClean="0">
                <a:latin typeface="Calibri" pitchFamily="34" charset="0"/>
              </a:rPr>
              <a:t>Rodhiyallohu 'anhu  </a:t>
            </a:r>
            <a:r>
              <a:rPr lang="en-US" sz="3200" dirty="0" smtClean="0">
                <a:latin typeface="Calibri" pitchFamily="34" charset="0"/>
              </a:rPr>
              <a:t>berkata </a:t>
            </a:r>
            <a:r>
              <a:rPr lang="en-US" sz="3200" dirty="0" smtClean="0">
                <a:latin typeface="Calibri" pitchFamily="34" charset="0"/>
              </a:rPr>
              <a:t>:</a:t>
            </a:r>
          </a:p>
          <a:p>
            <a:pPr marL="0" indent="0" algn="just" rtl="1">
              <a:buNone/>
            </a:pPr>
            <a:r>
              <a:rPr lang="ar-SA" sz="6000" dirty="0" smtClean="0">
                <a:solidFill>
                  <a:srgbClr val="FFFF00"/>
                </a:solidFill>
                <a:latin typeface="Traditional Arabic" pitchFamily="18" charset="-78"/>
                <a:cs typeface="Traditional Arabic" pitchFamily="18" charset="-78"/>
              </a:rPr>
              <a:t>ما نقاتل الناس بعدد </a:t>
            </a:r>
            <a:r>
              <a:rPr lang="ar-SA" sz="6000" dirty="0" smtClean="0">
                <a:solidFill>
                  <a:srgbClr val="FFFF00"/>
                </a:solidFill>
                <a:latin typeface="Traditional Arabic" pitchFamily="18" charset="-78"/>
                <a:cs typeface="Traditional Arabic" pitchFamily="18" charset="-78"/>
              </a:rPr>
              <a:t>ولا </a:t>
            </a:r>
            <a:r>
              <a:rPr lang="ar-SA" sz="6000" dirty="0" smtClean="0">
                <a:solidFill>
                  <a:srgbClr val="FFFF00"/>
                </a:solidFill>
                <a:latin typeface="Traditional Arabic" pitchFamily="18" charset="-78"/>
                <a:cs typeface="Traditional Arabic" pitchFamily="18" charset="-78"/>
              </a:rPr>
              <a:t>قوة </a:t>
            </a:r>
            <a:r>
              <a:rPr lang="ar-SA" sz="6000" dirty="0" smtClean="0">
                <a:solidFill>
                  <a:srgbClr val="FFFF00"/>
                </a:solidFill>
                <a:latin typeface="Traditional Arabic" pitchFamily="18" charset="-78"/>
                <a:cs typeface="Traditional Arabic" pitchFamily="18" charset="-78"/>
              </a:rPr>
              <a:t>ولا </a:t>
            </a:r>
            <a:r>
              <a:rPr lang="ar-SA" sz="6000" dirty="0" smtClean="0">
                <a:solidFill>
                  <a:srgbClr val="FFFF00"/>
                </a:solidFill>
                <a:latin typeface="Traditional Arabic" pitchFamily="18" charset="-78"/>
                <a:cs typeface="Traditional Arabic" pitchFamily="18" charset="-78"/>
              </a:rPr>
              <a:t>كثرة ما نقاتلهم </a:t>
            </a:r>
            <a:r>
              <a:rPr lang="ar-SA" sz="6000" dirty="0" smtClean="0">
                <a:solidFill>
                  <a:srgbClr val="FFFF00"/>
                </a:solidFill>
                <a:latin typeface="Traditional Arabic" pitchFamily="18" charset="-78"/>
                <a:cs typeface="Traditional Arabic" pitchFamily="18" charset="-78"/>
              </a:rPr>
              <a:t>إلا بهذا </a:t>
            </a:r>
            <a:r>
              <a:rPr lang="ar-SA" sz="6000" dirty="0" smtClean="0">
                <a:solidFill>
                  <a:srgbClr val="FFFF00"/>
                </a:solidFill>
                <a:latin typeface="Traditional Arabic" pitchFamily="18" charset="-78"/>
                <a:cs typeface="Traditional Arabic" pitchFamily="18" charset="-78"/>
              </a:rPr>
              <a:t>الدين الذي أكرمنا </a:t>
            </a:r>
            <a:r>
              <a:rPr lang="ar-SA" sz="6000" dirty="0" smtClean="0">
                <a:solidFill>
                  <a:srgbClr val="FFFF00"/>
                </a:solidFill>
                <a:latin typeface="Traditional Arabic" pitchFamily="18" charset="-78"/>
                <a:cs typeface="Traditional Arabic" pitchFamily="18" charset="-78"/>
              </a:rPr>
              <a:t>الله به</a:t>
            </a:r>
            <a:endParaRPr lang="en-US" sz="6000" dirty="0" smtClean="0">
              <a:solidFill>
                <a:srgbClr val="FFFF00"/>
              </a:solidFill>
              <a:latin typeface="Traditional Arabic" pitchFamily="18" charset="-78"/>
              <a:cs typeface="Traditional Arabic" pitchFamily="18" charset="-78"/>
            </a:endParaRPr>
          </a:p>
          <a:p>
            <a:pPr algn="just"/>
            <a:r>
              <a:rPr lang="en-US" sz="3200" i="1" dirty="0" smtClean="0">
                <a:latin typeface="Calibri" pitchFamily="34" charset="0"/>
                <a:cs typeface="Traditional Arabic" pitchFamily="2" charset="-78"/>
              </a:rPr>
              <a:t>“</a:t>
            </a:r>
            <a:r>
              <a:rPr lang="en-US" sz="3200" i="1" dirty="0" smtClean="0">
                <a:latin typeface="Calibri" pitchFamily="34" charset="0"/>
              </a:rPr>
              <a:t>Kita </a:t>
            </a:r>
            <a:r>
              <a:rPr lang="en-US" sz="3200" i="1" dirty="0" err="1" smtClean="0">
                <a:latin typeface="Calibri" pitchFamily="34" charset="0"/>
              </a:rPr>
              <a:t>berjihad</a:t>
            </a:r>
            <a:r>
              <a:rPr lang="en-US" sz="3200" i="1" dirty="0" smtClean="0">
                <a:latin typeface="Calibri" pitchFamily="34" charset="0"/>
              </a:rPr>
              <a:t> </a:t>
            </a:r>
            <a:r>
              <a:rPr lang="en-US" sz="3200" i="1" dirty="0" err="1" smtClean="0">
                <a:latin typeface="Calibri" pitchFamily="34" charset="0"/>
              </a:rPr>
              <a:t>melawan</a:t>
            </a:r>
            <a:r>
              <a:rPr lang="en-US" sz="3200" i="1" dirty="0" smtClean="0">
                <a:latin typeface="Calibri" pitchFamily="34" charset="0"/>
              </a:rPr>
              <a:t> </a:t>
            </a:r>
            <a:r>
              <a:rPr lang="en-US" sz="3200" i="1" dirty="0" err="1" smtClean="0">
                <a:latin typeface="Calibri" pitchFamily="34" charset="0"/>
              </a:rPr>
              <a:t>musuh-musuh</a:t>
            </a:r>
            <a:r>
              <a:rPr lang="en-US" sz="3200" i="1" dirty="0" smtClean="0">
                <a:latin typeface="Calibri" pitchFamily="34" charset="0"/>
              </a:rPr>
              <a:t> Allah </a:t>
            </a:r>
            <a:r>
              <a:rPr lang="en-US" sz="3200" i="1" dirty="0" err="1" smtClean="0">
                <a:latin typeface="Calibri" pitchFamily="34" charset="0"/>
              </a:rPr>
              <a:t>bukan</a:t>
            </a:r>
            <a:r>
              <a:rPr lang="en-US" sz="3200" i="1" dirty="0" smtClean="0">
                <a:latin typeface="Calibri" pitchFamily="34" charset="0"/>
              </a:rPr>
              <a:t> </a:t>
            </a:r>
            <a:r>
              <a:rPr lang="en-US" sz="3200" i="1" dirty="0" err="1" smtClean="0">
                <a:latin typeface="Calibri" pitchFamily="34" charset="0"/>
              </a:rPr>
              <a:t>dengan</a:t>
            </a:r>
            <a:r>
              <a:rPr lang="en-US" sz="3200" i="1" dirty="0" smtClean="0">
                <a:latin typeface="Calibri" pitchFamily="34" charset="0"/>
              </a:rPr>
              <a:t> </a:t>
            </a:r>
            <a:r>
              <a:rPr lang="en-US" sz="3200" i="1" dirty="0" err="1" smtClean="0">
                <a:latin typeface="Calibri" pitchFamily="34" charset="0"/>
              </a:rPr>
              <a:t>mengandalkan</a:t>
            </a:r>
            <a:r>
              <a:rPr lang="en-US" sz="3200" i="1" dirty="0" smtClean="0">
                <a:latin typeface="Calibri" pitchFamily="34" charset="0"/>
              </a:rPr>
              <a:t> </a:t>
            </a:r>
            <a:r>
              <a:rPr lang="en-US" sz="3200" i="1" dirty="0" err="1" smtClean="0">
                <a:latin typeface="Calibri" pitchFamily="34" charset="0"/>
              </a:rPr>
              <a:t>kekuatan</a:t>
            </a:r>
            <a:r>
              <a:rPr lang="en-US" sz="3200" i="1" dirty="0" smtClean="0">
                <a:latin typeface="Calibri" pitchFamily="34" charset="0"/>
              </a:rPr>
              <a:t> </a:t>
            </a:r>
            <a:r>
              <a:rPr lang="en-US" sz="3200" i="1" dirty="0" err="1" smtClean="0">
                <a:latin typeface="Calibri" pitchFamily="34" charset="0"/>
              </a:rPr>
              <a:t>kita</a:t>
            </a:r>
            <a:r>
              <a:rPr lang="en-US" sz="3200" i="1" dirty="0" smtClean="0">
                <a:latin typeface="Calibri" pitchFamily="34" charset="0"/>
              </a:rPr>
              <a:t>, </a:t>
            </a:r>
            <a:r>
              <a:rPr lang="en-US" sz="3200" i="1" dirty="0" err="1" smtClean="0">
                <a:latin typeface="Calibri" pitchFamily="34" charset="0"/>
              </a:rPr>
              <a:t>bukan</a:t>
            </a:r>
            <a:r>
              <a:rPr lang="en-US" sz="3200" i="1" dirty="0" smtClean="0">
                <a:latin typeface="Calibri" pitchFamily="34" charset="0"/>
              </a:rPr>
              <a:t> pula </a:t>
            </a:r>
            <a:r>
              <a:rPr lang="en-US" sz="3200" i="1" dirty="0" err="1" smtClean="0">
                <a:latin typeface="Calibri" pitchFamily="34" charset="0"/>
              </a:rPr>
              <a:t>besarnya</a:t>
            </a:r>
            <a:r>
              <a:rPr lang="en-US" sz="3200" i="1" dirty="0" smtClean="0">
                <a:latin typeface="Calibri" pitchFamily="34" charset="0"/>
              </a:rPr>
              <a:t> </a:t>
            </a:r>
            <a:r>
              <a:rPr lang="en-US" sz="3200" i="1" dirty="0" err="1" smtClean="0">
                <a:latin typeface="Calibri" pitchFamily="34" charset="0"/>
              </a:rPr>
              <a:t>jumlah</a:t>
            </a:r>
            <a:r>
              <a:rPr lang="en-US" sz="3200" i="1" dirty="0" smtClean="0">
                <a:latin typeface="Calibri" pitchFamily="34" charset="0"/>
              </a:rPr>
              <a:t> </a:t>
            </a:r>
            <a:r>
              <a:rPr lang="en-US" sz="3200" i="1" dirty="0" err="1" smtClean="0">
                <a:latin typeface="Calibri" pitchFamily="34" charset="0"/>
              </a:rPr>
              <a:t>pasukan</a:t>
            </a:r>
            <a:r>
              <a:rPr lang="en-US" sz="3200" i="1" dirty="0" smtClean="0">
                <a:latin typeface="Calibri" pitchFamily="34" charset="0"/>
              </a:rPr>
              <a:t> </a:t>
            </a:r>
            <a:r>
              <a:rPr lang="en-US" sz="3200" i="1" dirty="0" err="1" smtClean="0">
                <a:latin typeface="Calibri" pitchFamily="34" charset="0"/>
              </a:rPr>
              <a:t>kita</a:t>
            </a:r>
            <a:r>
              <a:rPr lang="en-US" sz="3200" i="1" dirty="0" smtClean="0">
                <a:latin typeface="Calibri" pitchFamily="34" charset="0"/>
              </a:rPr>
              <a:t>, </a:t>
            </a:r>
            <a:r>
              <a:rPr lang="en-US" sz="3200" i="1" dirty="0" err="1" smtClean="0">
                <a:latin typeface="Calibri" pitchFamily="34" charset="0"/>
              </a:rPr>
              <a:t>kita</a:t>
            </a:r>
            <a:r>
              <a:rPr lang="en-US" sz="3200" i="1" dirty="0" smtClean="0">
                <a:latin typeface="Calibri" pitchFamily="34" charset="0"/>
              </a:rPr>
              <a:t> </a:t>
            </a:r>
            <a:r>
              <a:rPr lang="en-US" sz="3200" i="1" dirty="0" err="1" smtClean="0">
                <a:latin typeface="Calibri" pitchFamily="34" charset="0"/>
              </a:rPr>
              <a:t>berperang</a:t>
            </a:r>
            <a:r>
              <a:rPr lang="en-US" sz="3200" i="1" dirty="0" smtClean="0">
                <a:latin typeface="Calibri" pitchFamily="34" charset="0"/>
              </a:rPr>
              <a:t> </a:t>
            </a:r>
            <a:r>
              <a:rPr lang="en-US" sz="3200" i="1" dirty="0" err="1" smtClean="0">
                <a:latin typeface="Calibri" pitchFamily="34" charset="0"/>
              </a:rPr>
              <a:t>hanya</a:t>
            </a:r>
            <a:r>
              <a:rPr lang="en-US" sz="3200" i="1" dirty="0" smtClean="0">
                <a:latin typeface="Calibri" pitchFamily="34" charset="0"/>
              </a:rPr>
              <a:t> </a:t>
            </a:r>
            <a:r>
              <a:rPr lang="en-US" sz="3200" i="1" dirty="0" err="1" smtClean="0">
                <a:latin typeface="Calibri" pitchFamily="34" charset="0"/>
              </a:rPr>
              <a:t>berbekal</a:t>
            </a:r>
            <a:r>
              <a:rPr lang="en-US" sz="3200" i="1" dirty="0" smtClean="0">
                <a:latin typeface="Calibri" pitchFamily="34" charset="0"/>
              </a:rPr>
              <a:t> </a:t>
            </a:r>
            <a:r>
              <a:rPr lang="en-US" sz="3200" i="1" dirty="0" err="1" smtClean="0">
                <a:latin typeface="Calibri" pitchFamily="34" charset="0"/>
              </a:rPr>
              <a:t>Dienul</a:t>
            </a:r>
            <a:r>
              <a:rPr lang="en-US" sz="3200" i="1" dirty="0" smtClean="0">
                <a:latin typeface="Calibri" pitchFamily="34" charset="0"/>
              </a:rPr>
              <a:t> Islam yang </a:t>
            </a:r>
            <a:r>
              <a:rPr lang="en-US" sz="3200" i="1" dirty="0" err="1" smtClean="0">
                <a:latin typeface="Calibri" pitchFamily="34" charset="0"/>
              </a:rPr>
              <a:t>kita</a:t>
            </a:r>
            <a:r>
              <a:rPr lang="en-US" sz="3200" i="1" dirty="0" smtClean="0">
                <a:latin typeface="Calibri" pitchFamily="34" charset="0"/>
              </a:rPr>
              <a:t> </a:t>
            </a:r>
            <a:r>
              <a:rPr lang="en-US" sz="3200" i="1" dirty="0" err="1" smtClean="0">
                <a:latin typeface="Calibri" pitchFamily="34" charset="0"/>
              </a:rPr>
              <a:t>pegang</a:t>
            </a:r>
            <a:r>
              <a:rPr lang="en-US" sz="3200" i="1" dirty="0" smtClean="0">
                <a:latin typeface="Calibri" pitchFamily="34" charset="0"/>
              </a:rPr>
              <a:t>  </a:t>
            </a:r>
            <a:r>
              <a:rPr lang="en-US" sz="3200" i="1" dirty="0" err="1" smtClean="0">
                <a:latin typeface="Calibri" pitchFamily="34" charset="0"/>
              </a:rPr>
              <a:t>sekuat</a:t>
            </a:r>
            <a:r>
              <a:rPr lang="en-US" sz="3200" i="1" dirty="0" smtClean="0">
                <a:latin typeface="Calibri" pitchFamily="34" charset="0"/>
              </a:rPr>
              <a:t> </a:t>
            </a:r>
            <a:r>
              <a:rPr lang="en-US" sz="3200" i="1" dirty="0" err="1" smtClean="0">
                <a:latin typeface="Calibri" pitchFamily="34" charset="0"/>
              </a:rPr>
              <a:t>tenaga</a:t>
            </a:r>
            <a:r>
              <a:rPr lang="en-US" sz="3200" i="1" dirty="0" smtClean="0">
                <a:latin typeface="Calibri" pitchFamily="34" charset="0"/>
              </a:rPr>
              <a:t> </a:t>
            </a:r>
            <a:r>
              <a:rPr lang="en-US" sz="3200" i="1" dirty="0" err="1" smtClean="0">
                <a:latin typeface="Calibri" pitchFamily="34" charset="0"/>
              </a:rPr>
              <a:t>dan</a:t>
            </a:r>
            <a:r>
              <a:rPr lang="en-US" sz="3200" i="1" dirty="0" smtClean="0">
                <a:latin typeface="Calibri" pitchFamily="34" charset="0"/>
              </a:rPr>
              <a:t> </a:t>
            </a:r>
            <a:r>
              <a:rPr lang="en-US" sz="3200" i="1" dirty="0" err="1" smtClean="0">
                <a:latin typeface="Calibri" pitchFamily="34" charset="0"/>
              </a:rPr>
              <a:t>penuh</a:t>
            </a:r>
            <a:r>
              <a:rPr lang="en-US" sz="3200" i="1" dirty="0" smtClean="0">
                <a:latin typeface="Calibri" pitchFamily="34" charset="0"/>
              </a:rPr>
              <a:t> </a:t>
            </a:r>
            <a:r>
              <a:rPr lang="en-US" sz="3200" i="1" dirty="0" err="1" smtClean="0">
                <a:latin typeface="Calibri" pitchFamily="34" charset="0"/>
              </a:rPr>
              <a:t>keteguhan</a:t>
            </a:r>
            <a:r>
              <a:rPr lang="en-US" sz="3200" i="1" dirty="0" smtClean="0">
                <a:latin typeface="Calibri" pitchFamily="34" charset="0"/>
              </a:rPr>
              <a:t> </a:t>
            </a:r>
            <a:r>
              <a:rPr lang="en-US" sz="3200" i="1" dirty="0" err="1" smtClean="0">
                <a:latin typeface="Calibri" pitchFamily="34" charset="0"/>
              </a:rPr>
              <a:t>jiwa</a:t>
            </a:r>
            <a:r>
              <a:rPr lang="en-US" sz="3200" i="1" dirty="0" smtClean="0">
                <a:latin typeface="Calibri" pitchFamily="34" charset="0"/>
              </a:rPr>
              <a:t>, </a:t>
            </a:r>
            <a:r>
              <a:rPr lang="en-US" sz="3200" i="1" dirty="0" err="1" smtClean="0">
                <a:latin typeface="Calibri" pitchFamily="34" charset="0"/>
              </a:rPr>
              <a:t>dengan</a:t>
            </a:r>
            <a:r>
              <a:rPr lang="en-US" sz="3200" i="1" dirty="0" smtClean="0">
                <a:latin typeface="Calibri" pitchFamily="34" charset="0"/>
              </a:rPr>
              <a:t> Islam </a:t>
            </a:r>
            <a:r>
              <a:rPr lang="en-US" sz="3200" i="1" dirty="0" err="1" smtClean="0">
                <a:latin typeface="Calibri" pitchFamily="34" charset="0"/>
              </a:rPr>
              <a:t>itulah</a:t>
            </a:r>
            <a:r>
              <a:rPr lang="en-US" sz="3200" i="1" dirty="0" smtClean="0">
                <a:latin typeface="Calibri" pitchFamily="34" charset="0"/>
              </a:rPr>
              <a:t> Allah </a:t>
            </a:r>
            <a:r>
              <a:rPr lang="en-US" sz="3200" i="1" dirty="0" err="1" smtClean="0">
                <a:latin typeface="Calibri" pitchFamily="34" charset="0"/>
              </a:rPr>
              <a:t>telah</a:t>
            </a:r>
            <a:r>
              <a:rPr lang="en-US" sz="3200" i="1" dirty="0" smtClean="0">
                <a:latin typeface="Calibri" pitchFamily="34" charset="0"/>
              </a:rPr>
              <a:t> </a:t>
            </a:r>
            <a:r>
              <a:rPr lang="en-US" sz="3200" i="1" dirty="0" err="1" smtClean="0">
                <a:latin typeface="Calibri" pitchFamily="34" charset="0"/>
              </a:rPr>
              <a:t>memuliakan</a:t>
            </a:r>
            <a:r>
              <a:rPr lang="en-US" sz="3200" i="1" dirty="0" smtClean="0">
                <a:latin typeface="Calibri" pitchFamily="34" charset="0"/>
              </a:rPr>
              <a:t> </a:t>
            </a:r>
            <a:r>
              <a:rPr lang="en-US" sz="3200" i="1" dirty="0" err="1" smtClean="0">
                <a:latin typeface="Calibri" pitchFamily="34" charset="0"/>
              </a:rPr>
              <a:t>dan</a:t>
            </a:r>
            <a:r>
              <a:rPr lang="en-US" sz="3200" i="1" dirty="0" smtClean="0">
                <a:latin typeface="Calibri" pitchFamily="34" charset="0"/>
              </a:rPr>
              <a:t> </a:t>
            </a:r>
            <a:r>
              <a:rPr lang="en-US" sz="3200" i="1" dirty="0" err="1" smtClean="0">
                <a:latin typeface="Calibri" pitchFamily="34" charset="0"/>
              </a:rPr>
              <a:t>memenangkan</a:t>
            </a:r>
            <a:r>
              <a:rPr lang="en-US" sz="3200" i="1" dirty="0" smtClean="0">
                <a:latin typeface="Calibri" pitchFamily="34" charset="0"/>
              </a:rPr>
              <a:t> </a:t>
            </a:r>
            <a:r>
              <a:rPr lang="en-US" sz="3200" i="1" dirty="0" err="1" smtClean="0">
                <a:latin typeface="Calibri" pitchFamily="34" charset="0"/>
              </a:rPr>
              <a:t>kita</a:t>
            </a:r>
            <a:r>
              <a:rPr lang="en-US" sz="3200" i="1" dirty="0" smtClean="0">
                <a:latin typeface="Calibri" pitchFamily="34" charset="0"/>
              </a:rPr>
              <a:t> </a:t>
            </a:r>
            <a:r>
              <a:rPr lang="en-US" sz="3200" i="1" dirty="0" err="1" smtClean="0">
                <a:latin typeface="Calibri" pitchFamily="34" charset="0"/>
              </a:rPr>
              <a:t>semua</a:t>
            </a:r>
            <a:r>
              <a:rPr lang="en-US" sz="3200" i="1" dirty="0" smtClean="0">
                <a:latin typeface="Calibri" pitchFamily="34" charset="0"/>
              </a:rPr>
              <a:t>”. </a:t>
            </a:r>
            <a:endParaRPr lang="en-US" sz="3200" dirty="0" smtClean="0">
              <a:latin typeface="Calibri" pitchFamily="34" charset="0"/>
            </a:endParaRPr>
          </a:p>
          <a:p>
            <a:pPr algn="r"/>
            <a:r>
              <a:rPr lang="en-US" sz="2800" b="1" dirty="0" err="1" smtClean="0">
                <a:solidFill>
                  <a:srgbClr val="00FFFF"/>
                </a:solidFill>
                <a:latin typeface="Calibri" pitchFamily="34" charset="0"/>
              </a:rPr>
              <a:t>Shiroh</a:t>
            </a:r>
            <a:r>
              <a:rPr lang="en-US" sz="2800" b="1" dirty="0" smtClean="0">
                <a:solidFill>
                  <a:srgbClr val="00FFFF"/>
                </a:solidFill>
                <a:latin typeface="Calibri" pitchFamily="34" charset="0"/>
              </a:rPr>
              <a:t> </a:t>
            </a:r>
            <a:r>
              <a:rPr lang="en-US" sz="2800" b="1" dirty="0" err="1" smtClean="0">
                <a:solidFill>
                  <a:srgbClr val="00FFFF"/>
                </a:solidFill>
                <a:latin typeface="Calibri" pitchFamily="34" charset="0"/>
              </a:rPr>
              <a:t>Ibnu</a:t>
            </a:r>
            <a:r>
              <a:rPr lang="en-US" sz="2800" b="1" dirty="0" smtClean="0">
                <a:solidFill>
                  <a:srgbClr val="00FFFF"/>
                </a:solidFill>
                <a:latin typeface="Calibri" pitchFamily="34" charset="0"/>
              </a:rPr>
              <a:t> </a:t>
            </a:r>
            <a:r>
              <a:rPr lang="en-US" sz="2800" b="1" dirty="0" err="1" smtClean="0">
                <a:solidFill>
                  <a:srgbClr val="00FFFF"/>
                </a:solidFill>
                <a:latin typeface="Calibri" pitchFamily="34" charset="0"/>
              </a:rPr>
              <a:t>Hisyam</a:t>
            </a:r>
            <a:r>
              <a:rPr lang="en-US" sz="2800" b="1" dirty="0" smtClean="0">
                <a:solidFill>
                  <a:srgbClr val="00FFFF"/>
                </a:solidFill>
                <a:latin typeface="Calibri" pitchFamily="34" charset="0"/>
              </a:rPr>
              <a:t> </a:t>
            </a:r>
            <a:r>
              <a:rPr lang="en-US" sz="2800" b="1" dirty="0" err="1" smtClean="0">
                <a:solidFill>
                  <a:srgbClr val="00FFFF"/>
                </a:solidFill>
                <a:latin typeface="Calibri" pitchFamily="34" charset="0"/>
              </a:rPr>
              <a:t>jilid</a:t>
            </a:r>
            <a:r>
              <a:rPr lang="en-US" sz="2800" b="1" dirty="0" smtClean="0">
                <a:solidFill>
                  <a:srgbClr val="00FFFF"/>
                </a:solidFill>
                <a:latin typeface="Calibri" pitchFamily="34" charset="0"/>
              </a:rPr>
              <a:t> 2 </a:t>
            </a:r>
            <a:r>
              <a:rPr lang="en-US" sz="2800" b="1" dirty="0" err="1" smtClean="0">
                <a:solidFill>
                  <a:srgbClr val="00FFFF"/>
                </a:solidFill>
                <a:latin typeface="Calibri" pitchFamily="34" charset="0"/>
              </a:rPr>
              <a:t>halaman</a:t>
            </a:r>
            <a:r>
              <a:rPr lang="en-US" sz="2800" b="1" dirty="0" smtClean="0">
                <a:solidFill>
                  <a:srgbClr val="00FFFF"/>
                </a:solidFill>
                <a:latin typeface="Calibri" pitchFamily="34" charset="0"/>
              </a:rPr>
              <a:t> 375</a:t>
            </a:r>
          </a:p>
          <a:p>
            <a:pPr marL="0" indent="0" algn="just">
              <a:buNone/>
            </a:pPr>
            <a:endParaRPr lang="en-US" sz="3200" dirty="0">
              <a:latin typeface="Calibri" pitchFamily="34" charset="0"/>
              <a:cs typeface="Traditional Arabic" pitchFamily="2" charset="-7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6324600"/>
          </a:xfrm>
        </p:spPr>
        <p:txBody>
          <a:bodyPr>
            <a:normAutofit/>
          </a:bodyPr>
          <a:lstStyle/>
          <a:p>
            <a:pPr marL="0" indent="0" algn="just">
              <a:buNone/>
            </a:pPr>
            <a:r>
              <a:rPr lang="en-US" sz="3600" i="1" dirty="0" smtClean="0">
                <a:effectLst/>
                <a:latin typeface="Calibri" pitchFamily="34" charset="0"/>
              </a:rPr>
              <a:t>Amirul Mukminin,</a:t>
            </a:r>
            <a:r>
              <a:rPr lang="en-US" sz="3600" b="1" dirty="0" smtClean="0">
                <a:effectLst/>
                <a:latin typeface="Calibri" pitchFamily="34" charset="0"/>
              </a:rPr>
              <a:t> Umar Bin Khattab</a:t>
            </a:r>
            <a:r>
              <a:rPr lang="en-US" sz="3600" dirty="0" smtClean="0">
                <a:effectLst/>
                <a:latin typeface="Calibri" pitchFamily="34" charset="0"/>
              </a:rPr>
              <a:t> </a:t>
            </a:r>
            <a:r>
              <a:rPr lang="en-US" sz="3600" i="1" dirty="0" smtClean="0">
                <a:effectLst/>
                <a:latin typeface="Calibri" pitchFamily="34" charset="0"/>
              </a:rPr>
              <a:t>Rodhiyallohu 'anhu </a:t>
            </a:r>
            <a:r>
              <a:rPr lang="en-US" sz="3600" dirty="0" smtClean="0">
                <a:effectLst/>
                <a:latin typeface="Calibri" pitchFamily="34" charset="0"/>
              </a:rPr>
              <a:t>menasehati pasukan muslim </a:t>
            </a:r>
            <a:endParaRPr lang="en-US" sz="3600" dirty="0" smtClean="0">
              <a:effectLst/>
              <a:latin typeface="Calibri" pitchFamily="34" charset="0"/>
            </a:endParaRPr>
          </a:p>
          <a:p>
            <a:pPr marL="0" indent="0" algn="just" rtl="1">
              <a:buNone/>
            </a:pPr>
            <a:r>
              <a:rPr lang="ar-SA" sz="6600" dirty="0" smtClean="0">
                <a:solidFill>
                  <a:srgbClr val="FFFF00"/>
                </a:solidFill>
                <a:effectLst/>
                <a:latin typeface="Calibri" pitchFamily="34" charset="0"/>
                <a:cs typeface="Traditional Arabic" pitchFamily="18" charset="-78"/>
              </a:rPr>
              <a:t>فإن </a:t>
            </a:r>
            <a:r>
              <a:rPr lang="ar-SA" sz="6600" dirty="0" smtClean="0">
                <a:solidFill>
                  <a:srgbClr val="FFFF00"/>
                </a:solidFill>
                <a:effectLst/>
                <a:latin typeface="Calibri" pitchFamily="34" charset="0"/>
                <a:cs typeface="Traditional Arabic" pitchFamily="18" charset="-78"/>
              </a:rPr>
              <a:t>لم </a:t>
            </a:r>
            <a:r>
              <a:rPr lang="ar-SA" sz="6600" dirty="0" smtClean="0">
                <a:solidFill>
                  <a:srgbClr val="FFFF00"/>
                </a:solidFill>
                <a:effectLst/>
                <a:latin typeface="Calibri" pitchFamily="34" charset="0"/>
                <a:cs typeface="Traditional Arabic" pitchFamily="18" charset="-78"/>
              </a:rPr>
              <a:t>نغلبهم بطاعتنا غلبونا </a:t>
            </a:r>
            <a:r>
              <a:rPr lang="ar-SA" sz="6600" dirty="0" smtClean="0">
                <a:solidFill>
                  <a:srgbClr val="FFFF00"/>
                </a:solidFill>
                <a:effectLst/>
                <a:latin typeface="Calibri" pitchFamily="34" charset="0"/>
                <a:cs typeface="Traditional Arabic" pitchFamily="18" charset="-78"/>
              </a:rPr>
              <a:t>بقوتم</a:t>
            </a:r>
            <a:endParaRPr lang="en-US" sz="6600" dirty="0" smtClean="0">
              <a:solidFill>
                <a:srgbClr val="FFFF00"/>
              </a:solidFill>
              <a:effectLst/>
              <a:latin typeface="Calibri" pitchFamily="34" charset="0"/>
              <a:cs typeface="Traditional Arabic" pitchFamily="18" charset="-78"/>
            </a:endParaRPr>
          </a:p>
          <a:p>
            <a:pPr marL="0" indent="0" algn="just">
              <a:buNone/>
            </a:pPr>
            <a:r>
              <a:rPr lang="en-US" sz="3600" i="1" dirty="0" smtClean="0">
                <a:effectLst/>
                <a:latin typeface="Calibri" pitchFamily="34" charset="0"/>
              </a:rPr>
              <a:t>“</a:t>
            </a:r>
            <a:r>
              <a:rPr lang="en-US" sz="3600" i="1" dirty="0" err="1" smtClean="0">
                <a:effectLst/>
                <a:latin typeface="Calibri" pitchFamily="34" charset="0"/>
              </a:rPr>
              <a:t>Jika</a:t>
            </a:r>
            <a:r>
              <a:rPr lang="en-US" sz="3600" i="1" dirty="0" smtClean="0">
                <a:effectLst/>
                <a:latin typeface="Calibri" pitchFamily="34" charset="0"/>
              </a:rPr>
              <a:t> </a:t>
            </a:r>
            <a:r>
              <a:rPr lang="en-US" sz="3600" i="1" dirty="0" err="1" smtClean="0">
                <a:effectLst/>
                <a:latin typeface="Calibri" pitchFamily="34" charset="0"/>
              </a:rPr>
              <a:t>kita</a:t>
            </a:r>
            <a:r>
              <a:rPr lang="en-US" sz="3600" i="1" dirty="0" smtClean="0">
                <a:effectLst/>
                <a:latin typeface="Calibri" pitchFamily="34" charset="0"/>
              </a:rPr>
              <a:t> </a:t>
            </a:r>
            <a:r>
              <a:rPr lang="en-US" sz="3600" i="1" dirty="0" err="1" smtClean="0">
                <a:effectLst/>
                <a:latin typeface="Calibri" pitchFamily="34" charset="0"/>
              </a:rPr>
              <a:t>tidak</a:t>
            </a:r>
            <a:r>
              <a:rPr lang="en-US" sz="3600" i="1" dirty="0" smtClean="0">
                <a:effectLst/>
                <a:latin typeface="Calibri" pitchFamily="34" charset="0"/>
              </a:rPr>
              <a:t> </a:t>
            </a:r>
            <a:r>
              <a:rPr lang="en-US" sz="3600" i="1" dirty="0" err="1" smtClean="0">
                <a:effectLst/>
                <a:latin typeface="Calibri" pitchFamily="34" charset="0"/>
              </a:rPr>
              <a:t>memperoleh</a:t>
            </a:r>
            <a:r>
              <a:rPr lang="en-US" sz="3600" i="1" dirty="0" smtClean="0">
                <a:effectLst/>
                <a:latin typeface="Calibri" pitchFamily="34" charset="0"/>
              </a:rPr>
              <a:t> </a:t>
            </a:r>
            <a:r>
              <a:rPr lang="en-US" sz="3600" i="1" dirty="0" err="1" smtClean="0">
                <a:effectLst/>
                <a:latin typeface="Calibri" pitchFamily="34" charset="0"/>
              </a:rPr>
              <a:t>kemenangan</a:t>
            </a:r>
            <a:r>
              <a:rPr lang="en-US" sz="3600" i="1" dirty="0" smtClean="0">
                <a:effectLst/>
                <a:latin typeface="Calibri" pitchFamily="34" charset="0"/>
              </a:rPr>
              <a:t> </a:t>
            </a:r>
            <a:r>
              <a:rPr lang="en-US" sz="3600" i="1" dirty="0" err="1" smtClean="0">
                <a:effectLst/>
                <a:latin typeface="Calibri" pitchFamily="34" charset="0"/>
              </a:rPr>
              <a:t>disebabkan</a:t>
            </a:r>
            <a:r>
              <a:rPr lang="en-US" sz="3600" i="1" dirty="0" smtClean="0">
                <a:effectLst/>
                <a:latin typeface="Calibri" pitchFamily="34" charset="0"/>
              </a:rPr>
              <a:t> </a:t>
            </a:r>
            <a:r>
              <a:rPr lang="en-US" sz="3600" i="1" dirty="0" err="1" smtClean="0">
                <a:effectLst/>
                <a:latin typeface="Calibri" pitchFamily="34" charset="0"/>
              </a:rPr>
              <a:t>ketaatan</a:t>
            </a:r>
            <a:r>
              <a:rPr lang="en-US" sz="3600" i="1" dirty="0" smtClean="0">
                <a:effectLst/>
                <a:latin typeface="Calibri" pitchFamily="34" charset="0"/>
              </a:rPr>
              <a:t> </a:t>
            </a:r>
            <a:r>
              <a:rPr lang="en-US" sz="3600" i="1" dirty="0" err="1" smtClean="0">
                <a:effectLst/>
                <a:latin typeface="Calibri" pitchFamily="34" charset="0"/>
              </a:rPr>
              <a:t>kita</a:t>
            </a:r>
            <a:r>
              <a:rPr lang="en-US" sz="3600" i="1" dirty="0" smtClean="0">
                <a:effectLst/>
                <a:latin typeface="Calibri" pitchFamily="34" charset="0"/>
              </a:rPr>
              <a:t> </a:t>
            </a:r>
            <a:r>
              <a:rPr lang="en-US" sz="3600" i="1" dirty="0" err="1" smtClean="0">
                <a:effectLst/>
                <a:latin typeface="Calibri" pitchFamily="34" charset="0"/>
              </a:rPr>
              <a:t>kepada</a:t>
            </a:r>
            <a:r>
              <a:rPr lang="en-US" sz="3600" i="1" dirty="0" smtClean="0">
                <a:effectLst/>
                <a:latin typeface="Calibri" pitchFamily="34" charset="0"/>
              </a:rPr>
              <a:t> Allah, </a:t>
            </a:r>
            <a:r>
              <a:rPr lang="en-US" sz="3600" i="1" dirty="0" err="1" smtClean="0">
                <a:effectLst/>
                <a:latin typeface="Calibri" pitchFamily="34" charset="0"/>
              </a:rPr>
              <a:t>pastilah</a:t>
            </a:r>
            <a:r>
              <a:rPr lang="en-US" sz="3600" i="1" dirty="0" smtClean="0">
                <a:effectLst/>
                <a:latin typeface="Calibri" pitchFamily="34" charset="0"/>
              </a:rPr>
              <a:t> </a:t>
            </a:r>
            <a:r>
              <a:rPr lang="en-US" sz="3600" i="1" dirty="0" err="1" smtClean="0">
                <a:effectLst/>
                <a:latin typeface="Calibri" pitchFamily="34" charset="0"/>
              </a:rPr>
              <a:t>musuh-musuh</a:t>
            </a:r>
            <a:r>
              <a:rPr lang="en-US" sz="3600" i="1" dirty="0" smtClean="0">
                <a:effectLst/>
                <a:latin typeface="Calibri" pitchFamily="34" charset="0"/>
              </a:rPr>
              <a:t> </a:t>
            </a:r>
            <a:r>
              <a:rPr lang="en-US" sz="3600" i="1" dirty="0" err="1" smtClean="0">
                <a:effectLst/>
                <a:latin typeface="Calibri" pitchFamily="34" charset="0"/>
              </a:rPr>
              <a:t>kita</a:t>
            </a:r>
            <a:r>
              <a:rPr lang="en-US" sz="3600" i="1" dirty="0" smtClean="0">
                <a:effectLst/>
                <a:latin typeface="Calibri" pitchFamily="34" charset="0"/>
              </a:rPr>
              <a:t> </a:t>
            </a:r>
            <a:r>
              <a:rPr lang="en-US" sz="3600" i="1" dirty="0" err="1" smtClean="0">
                <a:effectLst/>
                <a:latin typeface="Calibri" pitchFamily="34" charset="0"/>
              </a:rPr>
              <a:t>akan</a:t>
            </a:r>
            <a:r>
              <a:rPr lang="en-US" sz="3600" i="1" dirty="0" smtClean="0">
                <a:effectLst/>
                <a:latin typeface="Calibri" pitchFamily="34" charset="0"/>
              </a:rPr>
              <a:t> </a:t>
            </a:r>
            <a:r>
              <a:rPr lang="en-US" sz="3600" i="1" dirty="0" err="1" smtClean="0">
                <a:effectLst/>
                <a:latin typeface="Calibri" pitchFamily="34" charset="0"/>
              </a:rPr>
              <a:t>mengalahkan</a:t>
            </a:r>
            <a:r>
              <a:rPr lang="en-US" sz="3600" i="1" dirty="0" smtClean="0">
                <a:effectLst/>
                <a:latin typeface="Calibri" pitchFamily="34" charset="0"/>
              </a:rPr>
              <a:t> </a:t>
            </a:r>
            <a:r>
              <a:rPr lang="en-US" sz="3600" i="1" dirty="0" err="1" smtClean="0">
                <a:effectLst/>
                <a:latin typeface="Calibri" pitchFamily="34" charset="0"/>
              </a:rPr>
              <a:t>kita</a:t>
            </a:r>
            <a:r>
              <a:rPr lang="en-US" sz="3600" i="1" dirty="0" smtClean="0">
                <a:effectLst/>
                <a:latin typeface="Calibri" pitchFamily="34" charset="0"/>
              </a:rPr>
              <a:t> </a:t>
            </a:r>
            <a:r>
              <a:rPr lang="en-US" sz="3600" i="1" dirty="0" err="1" smtClean="0">
                <a:effectLst/>
                <a:latin typeface="Calibri" pitchFamily="34" charset="0"/>
              </a:rPr>
              <a:t>dengan</a:t>
            </a:r>
            <a:r>
              <a:rPr lang="en-US" sz="3600" i="1" dirty="0" smtClean="0">
                <a:effectLst/>
                <a:latin typeface="Calibri" pitchFamily="34" charset="0"/>
              </a:rPr>
              <a:t> </a:t>
            </a:r>
            <a:r>
              <a:rPr lang="en-US" sz="3600" i="1" dirty="0" err="1" smtClean="0">
                <a:effectLst/>
                <a:latin typeface="Calibri" pitchFamily="34" charset="0"/>
              </a:rPr>
              <a:t>kekuatan</a:t>
            </a:r>
            <a:r>
              <a:rPr lang="en-US" sz="3600" i="1" dirty="0" smtClean="0">
                <a:effectLst/>
                <a:latin typeface="Calibri" pitchFamily="34" charset="0"/>
              </a:rPr>
              <a:t> </a:t>
            </a:r>
            <a:r>
              <a:rPr lang="en-US" sz="3600" i="1" dirty="0" err="1" smtClean="0">
                <a:effectLst/>
                <a:latin typeface="Calibri" pitchFamily="34" charset="0"/>
              </a:rPr>
              <a:t>mereka</a:t>
            </a:r>
            <a:r>
              <a:rPr lang="en-US" sz="3600" i="1" dirty="0" smtClean="0">
                <a:effectLst/>
                <a:latin typeface="Calibri" pitchFamily="34" charset="0"/>
              </a:rPr>
              <a:t>”</a:t>
            </a:r>
            <a:r>
              <a:rPr lang="en-US" sz="3600" dirty="0" smtClean="0">
                <a:effectLst/>
                <a:latin typeface="Calibri" pitchFamily="34" charset="0"/>
              </a:rPr>
              <a:t>  </a:t>
            </a:r>
          </a:p>
          <a:p>
            <a:pPr marL="0" indent="0" algn="just">
              <a:buNone/>
            </a:pPr>
            <a:endParaRPr lang="en-US" sz="3600" i="1" dirty="0" smtClean="0">
              <a:effectLst/>
              <a:latin typeface="Calibri" pitchFamily="34" charset="0"/>
            </a:endParaRPr>
          </a:p>
          <a:p>
            <a:pPr marL="0" indent="0" algn="just">
              <a:buNone/>
            </a:pPr>
            <a:endParaRPr lang="en-US" sz="3600" i="1" dirty="0">
              <a:effectLst/>
              <a:latin typeface="Calibri" pitchFamily="34"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85800" y="609600"/>
            <a:ext cx="7772400" cy="5257800"/>
          </a:xfrm>
        </p:spPr>
        <p:txBody>
          <a:bodyPr/>
          <a:lstStyle/>
          <a:p>
            <a:r>
              <a:rPr lang="en-US" sz="7200" b="1" dirty="0" smtClean="0">
                <a:solidFill>
                  <a:srgbClr val="FFFF00"/>
                </a:solidFill>
                <a:effectLst/>
                <a:latin typeface="Calibri" pitchFamily="34" charset="0"/>
              </a:rPr>
              <a:t>Maksiat Adalah Sumber Kekalahan</a:t>
            </a:r>
            <a:endParaRPr lang="en-US" sz="7200" b="1" dirty="0">
              <a:solidFill>
                <a:srgbClr val="FFFF00"/>
              </a:solidFill>
              <a:effectLst/>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Orbit</Template>
  <TotalTime>1016</TotalTime>
  <Words>1803</Words>
  <Application>Microsoft Office PowerPoint</Application>
  <PresentationFormat>On-screen Show (4:3)</PresentationFormat>
  <Paragraphs>98</Paragraphs>
  <Slides>39</Slides>
  <Notes>1</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Orbit</vt:lpstr>
      <vt:lpstr>Memaksimalkan I’dad Imani di Bulan Suci </vt:lpstr>
      <vt:lpstr>Nasehat Syaikhul Islam Ibn Taimiyyah tentang I’dad</vt:lpstr>
      <vt:lpstr>Slide 3</vt:lpstr>
      <vt:lpstr>Macam-macam I’dad </vt:lpstr>
      <vt:lpstr>Slide 5</vt:lpstr>
      <vt:lpstr>Iman Adalah Sumber Kekuatan</vt:lpstr>
      <vt:lpstr>Slide 7</vt:lpstr>
      <vt:lpstr>Slide 8</vt:lpstr>
      <vt:lpstr>Maksiat Adalah Sumber Kekalahan</vt:lpstr>
      <vt:lpstr>Slide 10</vt:lpstr>
      <vt:lpstr>Slide 11</vt:lpstr>
      <vt:lpstr>Slide 12</vt:lpstr>
      <vt:lpstr>Slide 13</vt:lpstr>
      <vt:lpstr>Slide 14</vt:lpstr>
      <vt:lpstr>Slide 15</vt:lpstr>
      <vt:lpstr>Slide 16</vt:lpstr>
      <vt:lpstr>MENGAPA KITA SELALU GAGAL MENCAPAI RAMADHAN TERBAIK ?</vt:lpstr>
      <vt:lpstr>Slide 18</vt:lpstr>
      <vt:lpstr>Slide 19</vt:lpstr>
      <vt:lpstr>Slide 20</vt:lpstr>
      <vt:lpstr>Slide 21</vt:lpstr>
      <vt:lpstr>Slide 22</vt:lpstr>
      <vt:lpstr>Keutamaan Puasa Dan Bulan Ramadhan</vt:lpstr>
      <vt:lpstr>Pintu Rahmat Allah Dibuka Lebar-lebar</vt:lpstr>
      <vt:lpstr>Slide 25</vt:lpstr>
      <vt:lpstr>Slide 26</vt:lpstr>
      <vt:lpstr>Puasa : Sarana Penghapus Dosa</vt:lpstr>
      <vt:lpstr>Slide 28</vt:lpstr>
      <vt:lpstr>Slide 29</vt:lpstr>
      <vt:lpstr>Slide 30</vt:lpstr>
      <vt:lpstr>Puasa Akan Menjadi Pemberi Syafaat Bagi Pelakunya Di Hari Kiamat</vt:lpstr>
      <vt:lpstr>Puasa adalah perisai dari api neraka</vt:lpstr>
      <vt:lpstr>Puasa : ibadah yang tidak ada tandingnya </vt:lpstr>
      <vt:lpstr>Ramadhan : Saat Pembebasan Dari Api Neraka Dan Terkabulkannya Do’a</vt:lpstr>
      <vt:lpstr>10 Kemenangan Islam di Bulan Ramadhan</vt:lpstr>
      <vt:lpstr>Slide 36</vt:lpstr>
      <vt:lpstr>Slide 37</vt:lpstr>
      <vt:lpstr>Slide 38</vt:lpstr>
      <vt:lpstr>Slide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Ice Breaker</dc:title>
  <dc:creator>naga</dc:creator>
  <cp:lastModifiedBy>An Nahl</cp:lastModifiedBy>
  <cp:revision>165</cp:revision>
  <dcterms:created xsi:type="dcterms:W3CDTF">2007-01-04T20:53:30Z</dcterms:created>
  <dcterms:modified xsi:type="dcterms:W3CDTF">2018-04-27T03:05:08Z</dcterms:modified>
</cp:coreProperties>
</file>