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303" r:id="rId4"/>
    <p:sldId id="276" r:id="rId5"/>
    <p:sldId id="302" r:id="rId6"/>
    <p:sldId id="260" r:id="rId7"/>
    <p:sldId id="345" r:id="rId8"/>
    <p:sldId id="449" r:id="rId9"/>
    <p:sldId id="339" r:id="rId10"/>
    <p:sldId id="318" r:id="rId11"/>
    <p:sldId id="340" r:id="rId12"/>
    <p:sldId id="341" r:id="rId13"/>
    <p:sldId id="342" r:id="rId14"/>
    <p:sldId id="343" r:id="rId15"/>
    <p:sldId id="344" r:id="rId16"/>
    <p:sldId id="320" r:id="rId17"/>
    <p:sldId id="321" r:id="rId18"/>
    <p:sldId id="333" r:id="rId19"/>
    <p:sldId id="334" r:id="rId20"/>
    <p:sldId id="335" r:id="rId21"/>
    <p:sldId id="336" r:id="rId22"/>
    <p:sldId id="346" r:id="rId23"/>
    <p:sldId id="347" r:id="rId24"/>
    <p:sldId id="348" r:id="rId25"/>
    <p:sldId id="349" r:id="rId26"/>
    <p:sldId id="350" r:id="rId27"/>
    <p:sldId id="351" r:id="rId28"/>
    <p:sldId id="352" r:id="rId29"/>
    <p:sldId id="353" r:id="rId30"/>
    <p:sldId id="354" r:id="rId31"/>
    <p:sldId id="258" r:id="rId32"/>
    <p:sldId id="300" r:id="rId33"/>
    <p:sldId id="450" r:id="rId34"/>
    <p:sldId id="309" r:id="rId35"/>
    <p:sldId id="310" r:id="rId36"/>
    <p:sldId id="365" r:id="rId37"/>
    <p:sldId id="423" r:id="rId38"/>
    <p:sldId id="424" r:id="rId39"/>
    <p:sldId id="451" r:id="rId40"/>
    <p:sldId id="425" r:id="rId41"/>
    <p:sldId id="426" r:id="rId42"/>
    <p:sldId id="447" r:id="rId43"/>
    <p:sldId id="448" r:id="rId44"/>
    <p:sldId id="314" r:id="rId45"/>
    <p:sldId id="317" r:id="rId46"/>
    <p:sldId id="445" r:id="rId47"/>
    <p:sldId id="368" r:id="rId48"/>
    <p:sldId id="415" r:id="rId49"/>
    <p:sldId id="316" r:id="rId50"/>
    <p:sldId id="315" r:id="rId51"/>
    <p:sldId id="44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6AD2E-E048-43A8-97AE-64F94A3A1B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2ED80DD-9A8A-4C85-B88D-59250C8AB9B9}">
      <dgm:prSet phldrT="[Text]" custT="1"/>
      <dgm:spPr>
        <a:solidFill>
          <a:srgbClr val="000099"/>
        </a:solidFill>
      </dgm:spPr>
      <dgm:t>
        <a:bodyPr/>
        <a:lstStyle/>
        <a:p>
          <a:r>
            <a:rPr lang="en-US" sz="2800" b="1" dirty="0">
              <a:solidFill>
                <a:srgbClr val="FFFF00"/>
              </a:solidFill>
              <a:latin typeface="Calibri" panose="020F0502020204030204" pitchFamily="34" charset="0"/>
              <a:cs typeface="Calibri" panose="020F0502020204030204" pitchFamily="34" charset="0"/>
            </a:rPr>
            <a:t>3 BISNIS TAK PERNAH RUGI</a:t>
          </a:r>
        </a:p>
      </dgm:t>
    </dgm:pt>
    <dgm:pt modelId="{3A55ABC8-F806-4CFE-A1BE-3A26C14DE95B}" type="parTrans" cxnId="{351347FA-301D-4B8D-A7A7-A22C064C9DD4}">
      <dgm:prSet/>
      <dgm:spPr/>
      <dgm:t>
        <a:bodyPr/>
        <a:lstStyle/>
        <a:p>
          <a:endParaRPr lang="en-US"/>
        </a:p>
      </dgm:t>
    </dgm:pt>
    <dgm:pt modelId="{DEEF1D4A-4B0E-4967-BA77-E1C3DF12E94C}" type="sibTrans" cxnId="{351347FA-301D-4B8D-A7A7-A22C064C9DD4}">
      <dgm:prSet/>
      <dgm:spPr/>
      <dgm:t>
        <a:bodyPr/>
        <a:lstStyle/>
        <a:p>
          <a:endParaRPr lang="en-US"/>
        </a:p>
      </dgm:t>
    </dgm:pt>
    <dgm:pt modelId="{248B6CEA-D2BF-4166-B439-83D65E23F63B}">
      <dgm:prSet phldrT="[Text]" custT="1"/>
      <dgm:spPr>
        <a:solidFill>
          <a:srgbClr val="000099"/>
        </a:solidFill>
      </dgm:spPr>
      <dgm:t>
        <a:bodyPr/>
        <a:lstStyle/>
        <a:p>
          <a:r>
            <a:rPr lang="en-US" sz="4000" b="1" dirty="0" err="1">
              <a:latin typeface="Calibri" panose="020F0502020204030204" pitchFamily="34" charset="0"/>
              <a:cs typeface="Calibri" panose="020F0502020204030204" pitchFamily="34" charset="0"/>
            </a:rPr>
            <a:t>Membaca</a:t>
          </a:r>
          <a:r>
            <a:rPr lang="en-US" sz="4000" b="1" dirty="0">
              <a:latin typeface="Calibri" panose="020F0502020204030204" pitchFamily="34" charset="0"/>
              <a:cs typeface="Calibri" panose="020F0502020204030204" pitchFamily="34" charset="0"/>
            </a:rPr>
            <a:t> Al Qur’an</a:t>
          </a:r>
        </a:p>
      </dgm:t>
    </dgm:pt>
    <dgm:pt modelId="{0B18E6C9-30DD-4252-9B4C-CD48AC1B1117}" type="parTrans" cxnId="{CF65A2CF-3893-4342-A758-3C45BABE3E17}">
      <dgm:prSet custT="1"/>
      <dgm:spPr>
        <a:solidFill>
          <a:schemeClr val="bg2"/>
        </a:solidFill>
      </dgm:spPr>
      <dgm:t>
        <a:bodyPr/>
        <a:lstStyle/>
        <a:p>
          <a:endParaRPr lang="en-US" sz="2800" b="0">
            <a:latin typeface="Calibri" panose="020F0502020204030204" pitchFamily="34" charset="0"/>
            <a:cs typeface="Calibri" panose="020F0502020204030204" pitchFamily="34" charset="0"/>
          </a:endParaRPr>
        </a:p>
      </dgm:t>
    </dgm:pt>
    <dgm:pt modelId="{9F7C4542-1BF0-4AE8-A83C-6AF857BEEEE7}" type="sibTrans" cxnId="{CF65A2CF-3893-4342-A758-3C45BABE3E17}">
      <dgm:prSet/>
      <dgm:spPr/>
      <dgm:t>
        <a:bodyPr/>
        <a:lstStyle/>
        <a:p>
          <a:endParaRPr lang="en-US"/>
        </a:p>
      </dgm:t>
    </dgm:pt>
    <dgm:pt modelId="{9CA1D7F5-3FB3-48C9-9CF8-2C308A136DD8}">
      <dgm:prSet custT="1"/>
      <dgm:spPr>
        <a:solidFill>
          <a:srgbClr val="000099"/>
        </a:solidFill>
      </dgm:spPr>
      <dgm:t>
        <a:bodyPr/>
        <a:lstStyle/>
        <a:p>
          <a:r>
            <a:rPr lang="en-US" sz="4000" b="1" dirty="0" err="1">
              <a:latin typeface="Calibri" panose="020F0502020204030204" pitchFamily="34" charset="0"/>
              <a:cs typeface="Calibri" panose="020F0502020204030204" pitchFamily="34" charset="0"/>
            </a:rPr>
            <a:t>Menginfakkan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Harta</a:t>
          </a:r>
          <a:r>
            <a:rPr lang="en-US" sz="4000" b="1" dirty="0">
              <a:latin typeface="Calibri" panose="020F0502020204030204" pitchFamily="34" charset="0"/>
              <a:cs typeface="Calibri" panose="020F0502020204030204" pitchFamily="34" charset="0"/>
            </a:rPr>
            <a:t> di Jalan Allah</a:t>
          </a:r>
        </a:p>
      </dgm:t>
    </dgm:pt>
    <dgm:pt modelId="{604DE686-38AA-448A-9E9F-231C53097349}" type="parTrans" cxnId="{24BE0121-1894-43DE-B9DC-5CD0E6E78A1D}">
      <dgm:prSet custT="1"/>
      <dgm:spPr>
        <a:solidFill>
          <a:schemeClr val="bg2"/>
        </a:solidFill>
      </dgm:spPr>
      <dgm:t>
        <a:bodyPr/>
        <a:lstStyle/>
        <a:p>
          <a:endParaRPr lang="en-US" sz="2800" b="0">
            <a:latin typeface="Calibri" panose="020F0502020204030204" pitchFamily="34" charset="0"/>
            <a:cs typeface="Calibri" panose="020F0502020204030204" pitchFamily="34" charset="0"/>
          </a:endParaRPr>
        </a:p>
      </dgm:t>
    </dgm:pt>
    <dgm:pt modelId="{18609B28-F10A-43A6-9E62-3A608B367BDA}" type="sibTrans" cxnId="{24BE0121-1894-43DE-B9DC-5CD0E6E78A1D}">
      <dgm:prSet/>
      <dgm:spPr/>
      <dgm:t>
        <a:bodyPr/>
        <a:lstStyle/>
        <a:p>
          <a:endParaRPr lang="en-US"/>
        </a:p>
      </dgm:t>
    </dgm:pt>
    <dgm:pt modelId="{BF1FCE51-3232-4160-949C-4BACC0B6171C}">
      <dgm:prSet custT="1"/>
      <dgm:spPr>
        <a:solidFill>
          <a:srgbClr val="000099"/>
        </a:solidFill>
      </dgm:spPr>
      <dgm:t>
        <a:bodyPr/>
        <a:lstStyle/>
        <a:p>
          <a:r>
            <a:rPr lang="en-US" sz="4000" b="1" dirty="0" err="1">
              <a:latin typeface="Calibri" panose="020F0502020204030204" pitchFamily="34" charset="0"/>
              <a:cs typeface="Calibri" panose="020F0502020204030204" pitchFamily="34" charset="0"/>
            </a:rPr>
            <a:t>Menegakkan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Sholat</a:t>
          </a:r>
          <a:endParaRPr lang="en-US" sz="4000" b="1" dirty="0">
            <a:latin typeface="Calibri" panose="020F0502020204030204" pitchFamily="34" charset="0"/>
            <a:cs typeface="Calibri" panose="020F0502020204030204" pitchFamily="34" charset="0"/>
          </a:endParaRPr>
        </a:p>
      </dgm:t>
    </dgm:pt>
    <dgm:pt modelId="{D0F87C36-85E7-4CF9-AF61-6AAD6B7170FB}" type="parTrans" cxnId="{54E378D4-0B5B-4BA4-B7C6-5503244E9830}">
      <dgm:prSet custT="1"/>
      <dgm:spPr>
        <a:solidFill>
          <a:schemeClr val="bg2"/>
        </a:solidFill>
      </dgm:spPr>
      <dgm:t>
        <a:bodyPr/>
        <a:lstStyle/>
        <a:p>
          <a:endParaRPr lang="en-US" sz="2800" b="0">
            <a:latin typeface="Calibri" panose="020F0502020204030204" pitchFamily="34" charset="0"/>
            <a:cs typeface="Calibri" panose="020F0502020204030204" pitchFamily="34" charset="0"/>
          </a:endParaRPr>
        </a:p>
      </dgm:t>
    </dgm:pt>
    <dgm:pt modelId="{D1E63005-07EF-4F56-B8AC-D47FD2633633}" type="sibTrans" cxnId="{54E378D4-0B5B-4BA4-B7C6-5503244E9830}">
      <dgm:prSet/>
      <dgm:spPr/>
      <dgm:t>
        <a:bodyPr/>
        <a:lstStyle/>
        <a:p>
          <a:endParaRPr lang="en-US"/>
        </a:p>
      </dgm:t>
    </dgm:pt>
    <dgm:pt modelId="{6B12AB82-3CF5-4A50-B5E6-12F9B6A901FF}" type="pres">
      <dgm:prSet presAssocID="{0CA6AD2E-E048-43A8-97AE-64F94A3A1B88}" presName="diagram" presStyleCnt="0">
        <dgm:presLayoutVars>
          <dgm:chPref val="1"/>
          <dgm:dir/>
          <dgm:animOne val="branch"/>
          <dgm:animLvl val="lvl"/>
          <dgm:resizeHandles val="exact"/>
        </dgm:presLayoutVars>
      </dgm:prSet>
      <dgm:spPr/>
    </dgm:pt>
    <dgm:pt modelId="{61B9D18C-05A3-45CC-A317-6C1A450E3E4A}" type="pres">
      <dgm:prSet presAssocID="{12ED80DD-9A8A-4C85-B88D-59250C8AB9B9}" presName="root1" presStyleCnt="0"/>
      <dgm:spPr/>
    </dgm:pt>
    <dgm:pt modelId="{F74CAB44-33E7-4B60-BFE6-B2F6EEACDE43}" type="pres">
      <dgm:prSet presAssocID="{12ED80DD-9A8A-4C85-B88D-59250C8AB9B9}" presName="LevelOneTextNode" presStyleLbl="node0" presStyleIdx="0" presStyleCnt="1" custScaleX="118337" custScaleY="239524" custLinFactNeighborX="-87658">
        <dgm:presLayoutVars>
          <dgm:chPref val="3"/>
        </dgm:presLayoutVars>
      </dgm:prSet>
      <dgm:spPr/>
    </dgm:pt>
    <dgm:pt modelId="{354F24B7-1B01-4902-B256-E68315C14D8E}" type="pres">
      <dgm:prSet presAssocID="{12ED80DD-9A8A-4C85-B88D-59250C8AB9B9}" presName="level2hierChild" presStyleCnt="0"/>
      <dgm:spPr/>
    </dgm:pt>
    <dgm:pt modelId="{816547DA-1D9E-4079-84FD-BCA33ABAFA27}" type="pres">
      <dgm:prSet presAssocID="{0B18E6C9-30DD-4252-9B4C-CD48AC1B1117}" presName="conn2-1" presStyleLbl="parChTrans1D2" presStyleIdx="0" presStyleCnt="3" custScaleX="2000000"/>
      <dgm:spPr/>
    </dgm:pt>
    <dgm:pt modelId="{871DD53D-11E3-4849-965F-4862668A09E0}" type="pres">
      <dgm:prSet presAssocID="{0B18E6C9-30DD-4252-9B4C-CD48AC1B1117}" presName="connTx" presStyleLbl="parChTrans1D2" presStyleIdx="0" presStyleCnt="3"/>
      <dgm:spPr/>
    </dgm:pt>
    <dgm:pt modelId="{16403BBD-F9D7-4246-82BB-81136A4F0BAC}" type="pres">
      <dgm:prSet presAssocID="{248B6CEA-D2BF-4166-B439-83D65E23F63B}" presName="root2" presStyleCnt="0"/>
      <dgm:spPr/>
    </dgm:pt>
    <dgm:pt modelId="{C95EB59B-5189-4510-AD9F-5AB42B5A28C7}" type="pres">
      <dgm:prSet presAssocID="{248B6CEA-D2BF-4166-B439-83D65E23F63B}" presName="LevelTwoTextNode" presStyleLbl="node2" presStyleIdx="0" presStyleCnt="3" custScaleX="406674" custScaleY="105010" custLinFactNeighborY="-58699">
        <dgm:presLayoutVars>
          <dgm:chPref val="3"/>
        </dgm:presLayoutVars>
      </dgm:prSet>
      <dgm:spPr/>
    </dgm:pt>
    <dgm:pt modelId="{E21BC0C4-5C17-42A3-AEC3-EB3B1D61A5A3}" type="pres">
      <dgm:prSet presAssocID="{248B6CEA-D2BF-4166-B439-83D65E23F63B}" presName="level3hierChild" presStyleCnt="0"/>
      <dgm:spPr/>
    </dgm:pt>
    <dgm:pt modelId="{11EEE174-507B-486B-B32D-63AD8649F81B}" type="pres">
      <dgm:prSet presAssocID="{D0F87C36-85E7-4CF9-AF61-6AAD6B7170FB}" presName="conn2-1" presStyleLbl="parChTrans1D2" presStyleIdx="1" presStyleCnt="3" custScaleX="2000000"/>
      <dgm:spPr/>
    </dgm:pt>
    <dgm:pt modelId="{E6D544E6-70D6-4A01-837F-6412656EEEC8}" type="pres">
      <dgm:prSet presAssocID="{D0F87C36-85E7-4CF9-AF61-6AAD6B7170FB}" presName="connTx" presStyleLbl="parChTrans1D2" presStyleIdx="1" presStyleCnt="3"/>
      <dgm:spPr/>
    </dgm:pt>
    <dgm:pt modelId="{EAF54AEF-4FF7-4255-BBEC-CC3574309B1F}" type="pres">
      <dgm:prSet presAssocID="{BF1FCE51-3232-4160-949C-4BACC0B6171C}" presName="root2" presStyleCnt="0"/>
      <dgm:spPr/>
    </dgm:pt>
    <dgm:pt modelId="{05A60858-7958-4639-A0BF-A91B672FAC11}" type="pres">
      <dgm:prSet presAssocID="{BF1FCE51-3232-4160-949C-4BACC0B6171C}" presName="LevelTwoTextNode" presStyleLbl="node2" presStyleIdx="1" presStyleCnt="3" custScaleX="393323" custScaleY="165825" custLinFactNeighborY="-27637">
        <dgm:presLayoutVars>
          <dgm:chPref val="3"/>
        </dgm:presLayoutVars>
      </dgm:prSet>
      <dgm:spPr/>
    </dgm:pt>
    <dgm:pt modelId="{153D13D1-3B36-4F51-B084-6A091FF4F235}" type="pres">
      <dgm:prSet presAssocID="{BF1FCE51-3232-4160-949C-4BACC0B6171C}" presName="level3hierChild" presStyleCnt="0"/>
      <dgm:spPr/>
    </dgm:pt>
    <dgm:pt modelId="{B22E1A7A-D01B-4FED-B7A1-C2DD33DB8036}" type="pres">
      <dgm:prSet presAssocID="{604DE686-38AA-448A-9E9F-231C53097349}" presName="conn2-1" presStyleLbl="parChTrans1D2" presStyleIdx="2" presStyleCnt="3" custScaleX="2000000"/>
      <dgm:spPr/>
    </dgm:pt>
    <dgm:pt modelId="{A366B43B-E473-451A-AF85-E41E5CC04EE2}" type="pres">
      <dgm:prSet presAssocID="{604DE686-38AA-448A-9E9F-231C53097349}" presName="connTx" presStyleLbl="parChTrans1D2" presStyleIdx="2" presStyleCnt="3"/>
      <dgm:spPr/>
    </dgm:pt>
    <dgm:pt modelId="{36A110BD-CA4A-4EEE-9BC5-01FC7A8C0323}" type="pres">
      <dgm:prSet presAssocID="{9CA1D7F5-3FB3-48C9-9CF8-2C308A136DD8}" presName="root2" presStyleCnt="0"/>
      <dgm:spPr/>
    </dgm:pt>
    <dgm:pt modelId="{CA02F479-2416-4B87-BB1B-24602D9E5C3E}" type="pres">
      <dgm:prSet presAssocID="{9CA1D7F5-3FB3-48C9-9CF8-2C308A136DD8}" presName="LevelTwoTextNode" presStyleLbl="node2" presStyleIdx="2" presStyleCnt="3" custScaleX="393556" custScaleY="189619">
        <dgm:presLayoutVars>
          <dgm:chPref val="3"/>
        </dgm:presLayoutVars>
      </dgm:prSet>
      <dgm:spPr/>
    </dgm:pt>
    <dgm:pt modelId="{0411DCD3-049E-4BFA-AC0A-0602049574AD}" type="pres">
      <dgm:prSet presAssocID="{9CA1D7F5-3FB3-48C9-9CF8-2C308A136DD8}" presName="level3hierChild" presStyleCnt="0"/>
      <dgm:spPr/>
    </dgm:pt>
  </dgm:ptLst>
  <dgm:cxnLst>
    <dgm:cxn modelId="{24BE0121-1894-43DE-B9DC-5CD0E6E78A1D}" srcId="{12ED80DD-9A8A-4C85-B88D-59250C8AB9B9}" destId="{9CA1D7F5-3FB3-48C9-9CF8-2C308A136DD8}" srcOrd="2" destOrd="0" parTransId="{604DE686-38AA-448A-9E9F-231C53097349}" sibTransId="{18609B28-F10A-43A6-9E62-3A608B367BDA}"/>
    <dgm:cxn modelId="{E781E225-938F-40BA-9090-696AC7A7DFBB}" type="presOf" srcId="{0CA6AD2E-E048-43A8-97AE-64F94A3A1B88}" destId="{6B12AB82-3CF5-4A50-B5E6-12F9B6A901FF}" srcOrd="0" destOrd="0" presId="urn:microsoft.com/office/officeart/2005/8/layout/hierarchy2"/>
    <dgm:cxn modelId="{9A0D4C37-31C1-450F-93F1-02C2F8FACCAF}" type="presOf" srcId="{248B6CEA-D2BF-4166-B439-83D65E23F63B}" destId="{C95EB59B-5189-4510-AD9F-5AB42B5A28C7}" srcOrd="0" destOrd="0" presId="urn:microsoft.com/office/officeart/2005/8/layout/hierarchy2"/>
    <dgm:cxn modelId="{18E34867-36F9-4067-95A1-D12FA7880228}" type="presOf" srcId="{D0F87C36-85E7-4CF9-AF61-6AAD6B7170FB}" destId="{11EEE174-507B-486B-B32D-63AD8649F81B}" srcOrd="0" destOrd="0" presId="urn:microsoft.com/office/officeart/2005/8/layout/hierarchy2"/>
    <dgm:cxn modelId="{D2ECA549-9288-46D3-A5DD-547E569C0B38}" type="presOf" srcId="{0B18E6C9-30DD-4252-9B4C-CD48AC1B1117}" destId="{816547DA-1D9E-4079-84FD-BCA33ABAFA27}" srcOrd="0" destOrd="0" presId="urn:microsoft.com/office/officeart/2005/8/layout/hierarchy2"/>
    <dgm:cxn modelId="{63FDBB75-F224-4CED-9EC7-230D0166FACA}" type="presOf" srcId="{604DE686-38AA-448A-9E9F-231C53097349}" destId="{A366B43B-E473-451A-AF85-E41E5CC04EE2}" srcOrd="1" destOrd="0" presId="urn:microsoft.com/office/officeart/2005/8/layout/hierarchy2"/>
    <dgm:cxn modelId="{DF0A097F-54CF-4AD6-8641-2AF0403059BE}" type="presOf" srcId="{0B18E6C9-30DD-4252-9B4C-CD48AC1B1117}" destId="{871DD53D-11E3-4849-965F-4862668A09E0}" srcOrd="1" destOrd="0" presId="urn:microsoft.com/office/officeart/2005/8/layout/hierarchy2"/>
    <dgm:cxn modelId="{3DBA247F-EB7A-41B6-9269-6915ECA6A36B}" type="presOf" srcId="{BF1FCE51-3232-4160-949C-4BACC0B6171C}" destId="{05A60858-7958-4639-A0BF-A91B672FAC11}" srcOrd="0" destOrd="0" presId="urn:microsoft.com/office/officeart/2005/8/layout/hierarchy2"/>
    <dgm:cxn modelId="{C1B9CD88-B650-48AC-AC7A-7D7517CAA14C}" type="presOf" srcId="{D0F87C36-85E7-4CF9-AF61-6AAD6B7170FB}" destId="{E6D544E6-70D6-4A01-837F-6412656EEEC8}" srcOrd="1" destOrd="0" presId="urn:microsoft.com/office/officeart/2005/8/layout/hierarchy2"/>
    <dgm:cxn modelId="{CEB7588C-AFAE-4982-B7B6-5C67C5679B25}" type="presOf" srcId="{9CA1D7F5-3FB3-48C9-9CF8-2C308A136DD8}" destId="{CA02F479-2416-4B87-BB1B-24602D9E5C3E}" srcOrd="0" destOrd="0" presId="urn:microsoft.com/office/officeart/2005/8/layout/hierarchy2"/>
    <dgm:cxn modelId="{CF65A2CF-3893-4342-A758-3C45BABE3E17}" srcId="{12ED80DD-9A8A-4C85-B88D-59250C8AB9B9}" destId="{248B6CEA-D2BF-4166-B439-83D65E23F63B}" srcOrd="0" destOrd="0" parTransId="{0B18E6C9-30DD-4252-9B4C-CD48AC1B1117}" sibTransId="{9F7C4542-1BF0-4AE8-A83C-6AF857BEEEE7}"/>
    <dgm:cxn modelId="{54E378D4-0B5B-4BA4-B7C6-5503244E9830}" srcId="{12ED80DD-9A8A-4C85-B88D-59250C8AB9B9}" destId="{BF1FCE51-3232-4160-949C-4BACC0B6171C}" srcOrd="1" destOrd="0" parTransId="{D0F87C36-85E7-4CF9-AF61-6AAD6B7170FB}" sibTransId="{D1E63005-07EF-4F56-B8AC-D47FD2633633}"/>
    <dgm:cxn modelId="{DC4A5ED9-D687-41ED-8305-A9A088E3693B}" type="presOf" srcId="{12ED80DD-9A8A-4C85-B88D-59250C8AB9B9}" destId="{F74CAB44-33E7-4B60-BFE6-B2F6EEACDE43}" srcOrd="0" destOrd="0" presId="urn:microsoft.com/office/officeart/2005/8/layout/hierarchy2"/>
    <dgm:cxn modelId="{DF59E1DF-9363-4393-9FC3-CA8A4E313B26}" type="presOf" srcId="{604DE686-38AA-448A-9E9F-231C53097349}" destId="{B22E1A7A-D01B-4FED-B7A1-C2DD33DB8036}" srcOrd="0" destOrd="0" presId="urn:microsoft.com/office/officeart/2005/8/layout/hierarchy2"/>
    <dgm:cxn modelId="{351347FA-301D-4B8D-A7A7-A22C064C9DD4}" srcId="{0CA6AD2E-E048-43A8-97AE-64F94A3A1B88}" destId="{12ED80DD-9A8A-4C85-B88D-59250C8AB9B9}" srcOrd="0" destOrd="0" parTransId="{3A55ABC8-F806-4CFE-A1BE-3A26C14DE95B}" sibTransId="{DEEF1D4A-4B0E-4967-BA77-E1C3DF12E94C}"/>
    <dgm:cxn modelId="{1FC8CEE9-C559-4B73-9C8C-532C41527F2B}" type="presParOf" srcId="{6B12AB82-3CF5-4A50-B5E6-12F9B6A901FF}" destId="{61B9D18C-05A3-45CC-A317-6C1A450E3E4A}" srcOrd="0" destOrd="0" presId="urn:microsoft.com/office/officeart/2005/8/layout/hierarchy2"/>
    <dgm:cxn modelId="{F68BB5D5-637A-4273-AD91-35037C6BF64A}" type="presParOf" srcId="{61B9D18C-05A3-45CC-A317-6C1A450E3E4A}" destId="{F74CAB44-33E7-4B60-BFE6-B2F6EEACDE43}" srcOrd="0" destOrd="0" presId="urn:microsoft.com/office/officeart/2005/8/layout/hierarchy2"/>
    <dgm:cxn modelId="{FF0B7D2C-B585-4098-A0DD-90641EC599B9}" type="presParOf" srcId="{61B9D18C-05A3-45CC-A317-6C1A450E3E4A}" destId="{354F24B7-1B01-4902-B256-E68315C14D8E}" srcOrd="1" destOrd="0" presId="urn:microsoft.com/office/officeart/2005/8/layout/hierarchy2"/>
    <dgm:cxn modelId="{8FE38192-F3B6-4978-8A9E-8AED84DEEA68}" type="presParOf" srcId="{354F24B7-1B01-4902-B256-E68315C14D8E}" destId="{816547DA-1D9E-4079-84FD-BCA33ABAFA27}" srcOrd="0" destOrd="0" presId="urn:microsoft.com/office/officeart/2005/8/layout/hierarchy2"/>
    <dgm:cxn modelId="{EC045435-D005-4005-B74C-F9F1B7BB9FE4}" type="presParOf" srcId="{816547DA-1D9E-4079-84FD-BCA33ABAFA27}" destId="{871DD53D-11E3-4849-965F-4862668A09E0}" srcOrd="0" destOrd="0" presId="urn:microsoft.com/office/officeart/2005/8/layout/hierarchy2"/>
    <dgm:cxn modelId="{2E30667F-51D2-4A4C-92D4-6D0977530A94}" type="presParOf" srcId="{354F24B7-1B01-4902-B256-E68315C14D8E}" destId="{16403BBD-F9D7-4246-82BB-81136A4F0BAC}" srcOrd="1" destOrd="0" presId="urn:microsoft.com/office/officeart/2005/8/layout/hierarchy2"/>
    <dgm:cxn modelId="{B14362FC-219E-4C39-ABFA-134EFE18D442}" type="presParOf" srcId="{16403BBD-F9D7-4246-82BB-81136A4F0BAC}" destId="{C95EB59B-5189-4510-AD9F-5AB42B5A28C7}" srcOrd="0" destOrd="0" presId="urn:microsoft.com/office/officeart/2005/8/layout/hierarchy2"/>
    <dgm:cxn modelId="{A5B27A4C-21A0-4E66-B5EA-82C059EA729A}" type="presParOf" srcId="{16403BBD-F9D7-4246-82BB-81136A4F0BAC}" destId="{E21BC0C4-5C17-42A3-AEC3-EB3B1D61A5A3}" srcOrd="1" destOrd="0" presId="urn:microsoft.com/office/officeart/2005/8/layout/hierarchy2"/>
    <dgm:cxn modelId="{58555E1F-5695-4BAA-93AE-D6C0656CF7FB}" type="presParOf" srcId="{354F24B7-1B01-4902-B256-E68315C14D8E}" destId="{11EEE174-507B-486B-B32D-63AD8649F81B}" srcOrd="2" destOrd="0" presId="urn:microsoft.com/office/officeart/2005/8/layout/hierarchy2"/>
    <dgm:cxn modelId="{0D31457C-7D4C-43F8-856F-F4A07B33D07C}" type="presParOf" srcId="{11EEE174-507B-486B-B32D-63AD8649F81B}" destId="{E6D544E6-70D6-4A01-837F-6412656EEEC8}" srcOrd="0" destOrd="0" presId="urn:microsoft.com/office/officeart/2005/8/layout/hierarchy2"/>
    <dgm:cxn modelId="{53655A60-940F-4DEA-B5C9-DFFC236B3CC0}" type="presParOf" srcId="{354F24B7-1B01-4902-B256-E68315C14D8E}" destId="{EAF54AEF-4FF7-4255-BBEC-CC3574309B1F}" srcOrd="3" destOrd="0" presId="urn:microsoft.com/office/officeart/2005/8/layout/hierarchy2"/>
    <dgm:cxn modelId="{CD58D510-22AD-483C-AFFC-65AB0196E54B}" type="presParOf" srcId="{EAF54AEF-4FF7-4255-BBEC-CC3574309B1F}" destId="{05A60858-7958-4639-A0BF-A91B672FAC11}" srcOrd="0" destOrd="0" presId="urn:microsoft.com/office/officeart/2005/8/layout/hierarchy2"/>
    <dgm:cxn modelId="{04ADF7C3-A4AA-4F56-842F-A3108F40C78C}" type="presParOf" srcId="{EAF54AEF-4FF7-4255-BBEC-CC3574309B1F}" destId="{153D13D1-3B36-4F51-B084-6A091FF4F235}" srcOrd="1" destOrd="0" presId="urn:microsoft.com/office/officeart/2005/8/layout/hierarchy2"/>
    <dgm:cxn modelId="{6750EBFC-6313-4546-AA3A-3A688CE3B862}" type="presParOf" srcId="{354F24B7-1B01-4902-B256-E68315C14D8E}" destId="{B22E1A7A-D01B-4FED-B7A1-C2DD33DB8036}" srcOrd="4" destOrd="0" presId="urn:microsoft.com/office/officeart/2005/8/layout/hierarchy2"/>
    <dgm:cxn modelId="{734E1241-5DDC-4FB5-A524-EA7F6A7C2C4D}" type="presParOf" srcId="{B22E1A7A-D01B-4FED-B7A1-C2DD33DB8036}" destId="{A366B43B-E473-451A-AF85-E41E5CC04EE2}" srcOrd="0" destOrd="0" presId="urn:microsoft.com/office/officeart/2005/8/layout/hierarchy2"/>
    <dgm:cxn modelId="{7A55A661-5F30-4233-AA25-192331AB3324}" type="presParOf" srcId="{354F24B7-1B01-4902-B256-E68315C14D8E}" destId="{36A110BD-CA4A-4EEE-9BC5-01FC7A8C0323}" srcOrd="5" destOrd="0" presId="urn:microsoft.com/office/officeart/2005/8/layout/hierarchy2"/>
    <dgm:cxn modelId="{4CDB41E1-A958-4D3A-8A4F-7E1897D70F93}" type="presParOf" srcId="{36A110BD-CA4A-4EEE-9BC5-01FC7A8C0323}" destId="{CA02F479-2416-4B87-BB1B-24602D9E5C3E}" srcOrd="0" destOrd="0" presId="urn:microsoft.com/office/officeart/2005/8/layout/hierarchy2"/>
    <dgm:cxn modelId="{D28ECE0D-15B8-4457-8293-FDD24F9CEDA4}" type="presParOf" srcId="{36A110BD-CA4A-4EEE-9BC5-01FC7A8C0323}" destId="{0411DCD3-049E-4BFA-AC0A-0602049574A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6AD2E-E048-43A8-97AE-64F94A3A1B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2ED80DD-9A8A-4C85-B88D-59250C8AB9B9}">
      <dgm:prSet phldrT="[Text]" custT="1"/>
      <dgm:spPr>
        <a:solidFill>
          <a:srgbClr val="000099"/>
        </a:solidFill>
      </dgm:spPr>
      <dgm:t>
        <a:bodyPr/>
        <a:lstStyle/>
        <a:p>
          <a:r>
            <a:rPr lang="en-US" sz="2000" b="1" dirty="0" err="1">
              <a:solidFill>
                <a:srgbClr val="FFFF00"/>
              </a:solidFill>
              <a:latin typeface="+mj-lt"/>
              <a:cs typeface="Calibri" panose="020F0502020204030204" pitchFamily="34" charset="0"/>
            </a:rPr>
            <a:t>Keutamaan</a:t>
          </a:r>
          <a:r>
            <a:rPr lang="en-US" sz="2000" b="1" dirty="0">
              <a:solidFill>
                <a:srgbClr val="FFFF00"/>
              </a:solidFill>
              <a:latin typeface="+mj-lt"/>
              <a:cs typeface="Calibri" panose="020F0502020204030204" pitchFamily="34" charset="0"/>
            </a:rPr>
            <a:t> </a:t>
          </a:r>
          <a:r>
            <a:rPr lang="en-US" sz="2000" b="1" dirty="0" err="1">
              <a:solidFill>
                <a:srgbClr val="FFFF00"/>
              </a:solidFill>
              <a:latin typeface="+mj-lt"/>
              <a:cs typeface="Calibri" panose="020F0502020204030204" pitchFamily="34" charset="0"/>
            </a:rPr>
            <a:t>Membaca</a:t>
          </a:r>
          <a:r>
            <a:rPr lang="en-US" sz="2000" b="1" dirty="0">
              <a:solidFill>
                <a:srgbClr val="FFFF00"/>
              </a:solidFill>
              <a:latin typeface="+mj-lt"/>
              <a:cs typeface="Calibri" panose="020F0502020204030204" pitchFamily="34" charset="0"/>
            </a:rPr>
            <a:t> Al Qur’an</a:t>
          </a:r>
        </a:p>
      </dgm:t>
    </dgm:pt>
    <dgm:pt modelId="{3A55ABC8-F806-4CFE-A1BE-3A26C14DE95B}" type="parTrans" cxnId="{351347FA-301D-4B8D-A7A7-A22C064C9DD4}">
      <dgm:prSet/>
      <dgm:spPr/>
      <dgm:t>
        <a:bodyPr/>
        <a:lstStyle/>
        <a:p>
          <a:endParaRPr lang="en-US"/>
        </a:p>
      </dgm:t>
    </dgm:pt>
    <dgm:pt modelId="{DEEF1D4A-4B0E-4967-BA77-E1C3DF12E94C}" type="sibTrans" cxnId="{351347FA-301D-4B8D-A7A7-A22C064C9DD4}">
      <dgm:prSet/>
      <dgm:spPr/>
      <dgm:t>
        <a:bodyPr/>
        <a:lstStyle/>
        <a:p>
          <a:endParaRPr lang="en-US"/>
        </a:p>
      </dgm:t>
    </dgm:pt>
    <dgm:pt modelId="{9CA1D7F5-3FB3-48C9-9CF8-2C308A136DD8}">
      <dgm:prSet custT="1"/>
      <dgm:spPr>
        <a:solidFill>
          <a:srgbClr val="000099"/>
        </a:solidFill>
      </dgm:spPr>
      <dgm:t>
        <a:bodyPr/>
        <a:lstStyle/>
        <a:p>
          <a:r>
            <a:rPr lang="en-US" sz="2000" b="1" dirty="0" err="1">
              <a:solidFill>
                <a:srgbClr val="00FFFF"/>
              </a:solidFill>
              <a:latin typeface="+mj-lt"/>
            </a:rPr>
            <a:t>Sebaik-baik</a:t>
          </a:r>
          <a:r>
            <a:rPr lang="en-US" sz="2000" b="1" dirty="0">
              <a:solidFill>
                <a:srgbClr val="00FFFF"/>
              </a:solidFill>
              <a:latin typeface="+mj-lt"/>
            </a:rPr>
            <a:t> Orang </a:t>
          </a:r>
          <a:r>
            <a:rPr lang="en-US" sz="2000" b="1" dirty="0" err="1">
              <a:solidFill>
                <a:srgbClr val="00FFFF"/>
              </a:solidFill>
              <a:latin typeface="+mj-lt"/>
            </a:rPr>
            <a:t>Mukmin</a:t>
          </a:r>
          <a:endParaRPr lang="en-US" sz="2000" b="1" dirty="0">
            <a:latin typeface="+mj-lt"/>
            <a:cs typeface="Calibri" panose="020F0502020204030204" pitchFamily="34" charset="0"/>
          </a:endParaRPr>
        </a:p>
      </dgm:t>
    </dgm:pt>
    <dgm:pt modelId="{604DE686-38AA-448A-9E9F-231C53097349}" type="parTrans" cxnId="{24BE0121-1894-43DE-B9DC-5CD0E6E78A1D}">
      <dgm:prSet custT="1"/>
      <dgm:spPr>
        <a:solidFill>
          <a:srgbClr val="000099"/>
        </a:solidFill>
      </dgm:spPr>
      <dgm:t>
        <a:bodyPr/>
        <a:lstStyle/>
        <a:p>
          <a:endParaRPr lang="en-US" sz="2000" b="0">
            <a:latin typeface="+mj-lt"/>
            <a:cs typeface="Calibri" panose="020F0502020204030204" pitchFamily="34" charset="0"/>
          </a:endParaRPr>
        </a:p>
      </dgm:t>
    </dgm:pt>
    <dgm:pt modelId="{18609B28-F10A-43A6-9E62-3A608B367BDA}" type="sibTrans" cxnId="{24BE0121-1894-43DE-B9DC-5CD0E6E78A1D}">
      <dgm:prSet/>
      <dgm:spPr/>
      <dgm:t>
        <a:bodyPr/>
        <a:lstStyle/>
        <a:p>
          <a:endParaRPr lang="en-US"/>
        </a:p>
      </dgm:t>
    </dgm:pt>
    <dgm:pt modelId="{76A8C7CC-4699-4B94-9586-910952310302}">
      <dgm:prSet custT="1"/>
      <dgm:spPr>
        <a:solidFill>
          <a:srgbClr val="000099"/>
        </a:solidFill>
      </dgm:spPr>
      <dgm:t>
        <a:bodyPr/>
        <a:lstStyle/>
        <a:p>
          <a:r>
            <a:rPr lang="en-US" sz="2000" b="1" dirty="0">
              <a:solidFill>
                <a:srgbClr val="00FFFF"/>
              </a:solidFill>
              <a:latin typeface="+mj-lt"/>
            </a:rPr>
            <a:t>Akan </a:t>
          </a:r>
          <a:r>
            <a:rPr lang="en-US" sz="2000" b="1" dirty="0" err="1">
              <a:solidFill>
                <a:srgbClr val="00FFFF"/>
              </a:solidFill>
              <a:latin typeface="+mj-lt"/>
            </a:rPr>
            <a:t>Diberi</a:t>
          </a:r>
          <a:r>
            <a:rPr lang="en-US" sz="2000" b="1" dirty="0">
              <a:solidFill>
                <a:srgbClr val="00FFFF"/>
              </a:solidFill>
              <a:latin typeface="+mj-lt"/>
            </a:rPr>
            <a:t> </a:t>
          </a:r>
          <a:r>
            <a:rPr lang="en-US" sz="2000" b="1" dirty="0" err="1">
              <a:solidFill>
                <a:srgbClr val="00FFFF"/>
              </a:solidFill>
              <a:latin typeface="+mj-lt"/>
            </a:rPr>
            <a:t>Anugerah</a:t>
          </a:r>
          <a:r>
            <a:rPr lang="en-US" sz="2000" b="1" dirty="0">
              <a:solidFill>
                <a:srgbClr val="00FFFF"/>
              </a:solidFill>
              <a:latin typeface="+mj-lt"/>
            </a:rPr>
            <a:t> </a:t>
          </a:r>
          <a:r>
            <a:rPr lang="en-US" sz="2000" b="1" dirty="0" err="1">
              <a:solidFill>
                <a:srgbClr val="00FFFF"/>
              </a:solidFill>
              <a:latin typeface="+mj-lt"/>
            </a:rPr>
            <a:t>Terbaik</a:t>
          </a:r>
          <a:r>
            <a:rPr lang="en-US" sz="2000" b="1" dirty="0">
              <a:solidFill>
                <a:srgbClr val="00FFFF"/>
              </a:solidFill>
              <a:latin typeface="+mj-lt"/>
            </a:rPr>
            <a:t> Dari Allah</a:t>
          </a:r>
          <a:endParaRPr lang="en-US" sz="2000" b="1" dirty="0">
            <a:latin typeface="+mj-lt"/>
            <a:cs typeface="Calibri" panose="020F0502020204030204" pitchFamily="34" charset="0"/>
          </a:endParaRPr>
        </a:p>
      </dgm:t>
    </dgm:pt>
    <dgm:pt modelId="{011C6DE7-D66D-4A08-91F8-5B056680F048}" type="parTrans" cxnId="{060FC2B1-0DFA-4699-BA3D-CF3E83EBBFB6}">
      <dgm:prSet custT="1"/>
      <dgm:spPr/>
      <dgm:t>
        <a:bodyPr/>
        <a:lstStyle/>
        <a:p>
          <a:endParaRPr lang="en-ID" sz="2000">
            <a:latin typeface="+mj-lt"/>
          </a:endParaRPr>
        </a:p>
      </dgm:t>
    </dgm:pt>
    <dgm:pt modelId="{316FD472-A69B-471F-A806-0FEE542C000A}" type="sibTrans" cxnId="{060FC2B1-0DFA-4699-BA3D-CF3E83EBBFB6}">
      <dgm:prSet/>
      <dgm:spPr/>
      <dgm:t>
        <a:bodyPr/>
        <a:lstStyle/>
        <a:p>
          <a:endParaRPr lang="en-ID"/>
        </a:p>
      </dgm:t>
    </dgm:pt>
    <dgm:pt modelId="{A8DB78FA-716F-4F6A-8277-49FABDF2DBB8}">
      <dgm:prSet custT="1"/>
      <dgm:spPr>
        <a:solidFill>
          <a:srgbClr val="000099"/>
        </a:solidFill>
      </dgm:spPr>
      <dgm:t>
        <a:bodyPr/>
        <a:lstStyle/>
        <a:p>
          <a:r>
            <a:rPr lang="en-US" sz="2000" b="1">
              <a:solidFill>
                <a:srgbClr val="00FFFF"/>
              </a:solidFill>
              <a:latin typeface="+mj-lt"/>
            </a:rPr>
            <a:t>Disuruh </a:t>
          </a:r>
          <a:r>
            <a:rPr lang="en-US" sz="2000" b="1" dirty="0" err="1">
              <a:solidFill>
                <a:srgbClr val="00FFFF"/>
              </a:solidFill>
              <a:latin typeface="+mj-lt"/>
            </a:rPr>
            <a:t>Memilih</a:t>
          </a:r>
          <a:r>
            <a:rPr lang="en-US" sz="2000" b="1" dirty="0">
              <a:solidFill>
                <a:srgbClr val="00FFFF"/>
              </a:solidFill>
              <a:latin typeface="+mj-lt"/>
            </a:rPr>
            <a:t> </a:t>
          </a:r>
          <a:r>
            <a:rPr lang="en-US" sz="2000" b="1" dirty="0" err="1">
              <a:solidFill>
                <a:srgbClr val="00FFFF"/>
              </a:solidFill>
              <a:latin typeface="+mj-lt"/>
            </a:rPr>
            <a:t>Surga</a:t>
          </a:r>
          <a:r>
            <a:rPr lang="en-US" sz="2000" b="1" dirty="0">
              <a:solidFill>
                <a:srgbClr val="00FFFF"/>
              </a:solidFill>
              <a:latin typeface="+mj-lt"/>
            </a:rPr>
            <a:t> Yang </a:t>
          </a:r>
          <a:r>
            <a:rPr lang="en-US" sz="2000" b="1" dirty="0" err="1">
              <a:solidFill>
                <a:srgbClr val="00FFFF"/>
              </a:solidFill>
              <a:latin typeface="+mj-lt"/>
            </a:rPr>
            <a:t>Ia</a:t>
          </a:r>
          <a:r>
            <a:rPr lang="en-US" sz="2000" b="1" dirty="0">
              <a:solidFill>
                <a:srgbClr val="00FFFF"/>
              </a:solidFill>
              <a:latin typeface="+mj-lt"/>
            </a:rPr>
            <a:t> Mau</a:t>
          </a:r>
          <a:endParaRPr lang="en-US" sz="2000" b="1" dirty="0">
            <a:latin typeface="+mj-lt"/>
            <a:cs typeface="Calibri" panose="020F0502020204030204" pitchFamily="34" charset="0"/>
          </a:endParaRPr>
        </a:p>
      </dgm:t>
    </dgm:pt>
    <dgm:pt modelId="{B3B5B6B8-4775-49F1-89CC-7DF20275EA53}" type="parTrans" cxnId="{8FA0F0CE-915F-415F-A9FE-CCE88C3D951B}">
      <dgm:prSet custT="1"/>
      <dgm:spPr/>
      <dgm:t>
        <a:bodyPr/>
        <a:lstStyle/>
        <a:p>
          <a:endParaRPr lang="en-ID" sz="2000">
            <a:latin typeface="+mj-lt"/>
          </a:endParaRPr>
        </a:p>
      </dgm:t>
    </dgm:pt>
    <dgm:pt modelId="{10FC5AB2-F176-4E8D-9667-97801925A901}" type="sibTrans" cxnId="{8FA0F0CE-915F-415F-A9FE-CCE88C3D951B}">
      <dgm:prSet/>
      <dgm:spPr/>
      <dgm:t>
        <a:bodyPr/>
        <a:lstStyle/>
        <a:p>
          <a:endParaRPr lang="en-ID"/>
        </a:p>
      </dgm:t>
    </dgm:pt>
    <dgm:pt modelId="{879C34CA-934D-419C-8345-05705A31E935}">
      <dgm:prSet custT="1"/>
      <dgm:spPr>
        <a:solidFill>
          <a:srgbClr val="000099"/>
        </a:solidFill>
      </dgm:spPr>
      <dgm:t>
        <a:bodyPr/>
        <a:lstStyle/>
        <a:p>
          <a:r>
            <a:rPr lang="en-US" sz="2000" b="1" dirty="0">
              <a:solidFill>
                <a:srgbClr val="00FFFF"/>
              </a:solidFill>
              <a:latin typeface="+mj-lt"/>
            </a:rPr>
            <a:t>Akan </a:t>
          </a:r>
          <a:r>
            <a:rPr lang="en-US" sz="2000" b="1" dirty="0" err="1">
              <a:solidFill>
                <a:srgbClr val="00FFFF"/>
              </a:solidFill>
              <a:latin typeface="+mj-lt"/>
            </a:rPr>
            <a:t>Memakai</a:t>
          </a:r>
          <a:r>
            <a:rPr lang="en-US" sz="2000" b="1" dirty="0">
              <a:solidFill>
                <a:srgbClr val="00FFFF"/>
              </a:solidFill>
              <a:latin typeface="+mj-lt"/>
            </a:rPr>
            <a:t> </a:t>
          </a:r>
          <a:r>
            <a:rPr lang="en-US" sz="2000" b="1" dirty="0" err="1">
              <a:solidFill>
                <a:srgbClr val="00FFFF"/>
              </a:solidFill>
              <a:latin typeface="+mj-lt"/>
            </a:rPr>
            <a:t>Mahkota</a:t>
          </a:r>
          <a:r>
            <a:rPr lang="en-US" sz="2000" b="1" dirty="0">
              <a:solidFill>
                <a:srgbClr val="00FFFF"/>
              </a:solidFill>
              <a:latin typeface="+mj-lt"/>
            </a:rPr>
            <a:t> </a:t>
          </a:r>
          <a:r>
            <a:rPr lang="en-US" sz="2000" b="1" dirty="0" err="1">
              <a:solidFill>
                <a:srgbClr val="00FFFF"/>
              </a:solidFill>
              <a:latin typeface="+mj-lt"/>
            </a:rPr>
            <a:t>Kehormatan</a:t>
          </a:r>
          <a:endParaRPr lang="en-US" sz="2000" b="1" dirty="0">
            <a:latin typeface="+mj-lt"/>
            <a:cs typeface="Calibri" panose="020F0502020204030204" pitchFamily="34" charset="0"/>
          </a:endParaRPr>
        </a:p>
      </dgm:t>
    </dgm:pt>
    <dgm:pt modelId="{2EC78966-EDE0-4D1D-8E51-3FE48F25B9C8}" type="parTrans" cxnId="{0BC0CBC8-334F-4BD4-8DBF-30F960241A7F}">
      <dgm:prSet custT="1"/>
      <dgm:spPr/>
      <dgm:t>
        <a:bodyPr/>
        <a:lstStyle/>
        <a:p>
          <a:endParaRPr lang="en-ID" sz="2000">
            <a:latin typeface="+mj-lt"/>
          </a:endParaRPr>
        </a:p>
      </dgm:t>
    </dgm:pt>
    <dgm:pt modelId="{F96F1CBD-328E-4F77-A6E8-626D34641811}" type="sibTrans" cxnId="{0BC0CBC8-334F-4BD4-8DBF-30F960241A7F}">
      <dgm:prSet/>
      <dgm:spPr/>
      <dgm:t>
        <a:bodyPr/>
        <a:lstStyle/>
        <a:p>
          <a:endParaRPr lang="en-ID"/>
        </a:p>
      </dgm:t>
    </dgm:pt>
    <dgm:pt modelId="{71103081-04D9-4313-A8EB-117E69C8583E}">
      <dgm:prSet custT="1"/>
      <dgm:spPr>
        <a:solidFill>
          <a:srgbClr val="000099"/>
        </a:solidFill>
      </dgm:spPr>
      <dgm:t>
        <a:bodyPr/>
        <a:lstStyle/>
        <a:p>
          <a:r>
            <a:rPr lang="en-US" sz="2000" b="1" dirty="0">
              <a:solidFill>
                <a:srgbClr val="00FFFF"/>
              </a:solidFill>
              <a:latin typeface="+mj-lt"/>
            </a:rPr>
            <a:t>Akan </a:t>
          </a:r>
          <a:r>
            <a:rPr lang="en-US" sz="2000" b="1" dirty="0" err="1">
              <a:solidFill>
                <a:srgbClr val="00FFFF"/>
              </a:solidFill>
              <a:latin typeface="+mj-lt"/>
            </a:rPr>
            <a:t>Memberikan</a:t>
          </a:r>
          <a:r>
            <a:rPr lang="en-US" sz="2000" b="1" dirty="0">
              <a:solidFill>
                <a:srgbClr val="00FFFF"/>
              </a:solidFill>
              <a:latin typeface="+mj-lt"/>
            </a:rPr>
            <a:t> </a:t>
          </a:r>
          <a:r>
            <a:rPr lang="en-US" sz="2000" b="1" dirty="0" err="1">
              <a:solidFill>
                <a:srgbClr val="00FFFF"/>
              </a:solidFill>
              <a:latin typeface="+mj-lt"/>
            </a:rPr>
            <a:t>Syafaat</a:t>
          </a:r>
          <a:r>
            <a:rPr lang="en-US" sz="2000" b="1" dirty="0">
              <a:solidFill>
                <a:srgbClr val="00FFFF"/>
              </a:solidFill>
              <a:latin typeface="+mj-lt"/>
            </a:rPr>
            <a:t> di Hari </a:t>
          </a:r>
          <a:r>
            <a:rPr lang="en-US" sz="2000" b="1" dirty="0" err="1">
              <a:solidFill>
                <a:srgbClr val="00FFFF"/>
              </a:solidFill>
              <a:latin typeface="+mj-lt"/>
            </a:rPr>
            <a:t>Kiamat</a:t>
          </a:r>
          <a:endParaRPr lang="en-US" sz="2000" b="1" dirty="0">
            <a:latin typeface="+mj-lt"/>
            <a:cs typeface="Calibri" panose="020F0502020204030204" pitchFamily="34" charset="0"/>
          </a:endParaRPr>
        </a:p>
      </dgm:t>
    </dgm:pt>
    <dgm:pt modelId="{756762E6-0663-453A-BF6D-544BDC4D1D80}" type="parTrans" cxnId="{FFBD89E7-27E0-4D3D-9182-E0F7EF92B028}">
      <dgm:prSet custT="1"/>
      <dgm:spPr/>
      <dgm:t>
        <a:bodyPr/>
        <a:lstStyle/>
        <a:p>
          <a:endParaRPr lang="en-ID" sz="2000">
            <a:latin typeface="+mj-lt"/>
          </a:endParaRPr>
        </a:p>
      </dgm:t>
    </dgm:pt>
    <dgm:pt modelId="{310D2CB5-AB70-4858-880B-76448C1C7244}" type="sibTrans" cxnId="{FFBD89E7-27E0-4D3D-9182-E0F7EF92B028}">
      <dgm:prSet/>
      <dgm:spPr/>
      <dgm:t>
        <a:bodyPr/>
        <a:lstStyle/>
        <a:p>
          <a:endParaRPr lang="en-ID"/>
        </a:p>
      </dgm:t>
    </dgm:pt>
    <dgm:pt modelId="{94424BB5-5B32-4963-9187-CE600BD83D6C}">
      <dgm:prSet custT="1"/>
      <dgm:spPr>
        <a:solidFill>
          <a:srgbClr val="000099"/>
        </a:solidFill>
      </dgm:spPr>
      <dgm:t>
        <a:bodyPr/>
        <a:lstStyle/>
        <a:p>
          <a:r>
            <a:rPr lang="en-US" sz="2000" b="1">
              <a:solidFill>
                <a:srgbClr val="00FFFF"/>
              </a:solidFill>
              <a:latin typeface="+mj-lt"/>
            </a:rPr>
            <a:t>Mendapatkan </a:t>
          </a:r>
          <a:r>
            <a:rPr lang="en-US" sz="2000" b="1" dirty="0" err="1">
              <a:solidFill>
                <a:srgbClr val="00FFFF"/>
              </a:solidFill>
              <a:latin typeface="+mj-lt"/>
            </a:rPr>
            <a:t>Ketenangan</a:t>
          </a:r>
          <a:r>
            <a:rPr lang="en-US" sz="2000" b="1" dirty="0">
              <a:solidFill>
                <a:srgbClr val="00FFFF"/>
              </a:solidFill>
              <a:latin typeface="+mj-lt"/>
            </a:rPr>
            <a:t> Jiwa</a:t>
          </a:r>
          <a:endParaRPr lang="en-US" sz="2000" b="1" dirty="0">
            <a:latin typeface="+mj-lt"/>
            <a:cs typeface="Calibri" panose="020F0502020204030204" pitchFamily="34" charset="0"/>
          </a:endParaRPr>
        </a:p>
      </dgm:t>
    </dgm:pt>
    <dgm:pt modelId="{077863DA-092E-42A0-BA50-4BADCAE437B1}" type="parTrans" cxnId="{AF0BCE13-D90F-4802-9219-EEB9238BEE61}">
      <dgm:prSet custT="1"/>
      <dgm:spPr/>
      <dgm:t>
        <a:bodyPr/>
        <a:lstStyle/>
        <a:p>
          <a:endParaRPr lang="en-ID" sz="2000">
            <a:latin typeface="+mj-lt"/>
          </a:endParaRPr>
        </a:p>
      </dgm:t>
    </dgm:pt>
    <dgm:pt modelId="{22693E88-0AA2-4AAB-8910-B90A70654948}" type="sibTrans" cxnId="{AF0BCE13-D90F-4802-9219-EEB9238BEE61}">
      <dgm:prSet/>
      <dgm:spPr/>
      <dgm:t>
        <a:bodyPr/>
        <a:lstStyle/>
        <a:p>
          <a:endParaRPr lang="en-ID"/>
        </a:p>
      </dgm:t>
    </dgm:pt>
    <dgm:pt modelId="{11565452-C866-4B30-895A-FB2C1C7A8E20}">
      <dgm:prSet custT="1"/>
      <dgm:spPr>
        <a:solidFill>
          <a:srgbClr val="000099"/>
        </a:solidFill>
      </dgm:spPr>
      <dgm:t>
        <a:bodyPr/>
        <a:lstStyle/>
        <a:p>
          <a:r>
            <a:rPr lang="en-US" sz="2000" b="1" dirty="0" err="1">
              <a:solidFill>
                <a:srgbClr val="00FFFF"/>
              </a:solidFill>
              <a:latin typeface="+mj-lt"/>
            </a:rPr>
            <a:t>Menjadi</a:t>
          </a:r>
          <a:r>
            <a:rPr lang="en-US" sz="2000" b="1" dirty="0">
              <a:solidFill>
                <a:srgbClr val="00FFFF"/>
              </a:solidFill>
              <a:latin typeface="+mj-lt"/>
            </a:rPr>
            <a:t> Orang-orang </a:t>
          </a:r>
          <a:r>
            <a:rPr lang="en-US" sz="2000" b="1" dirty="0" err="1">
              <a:solidFill>
                <a:srgbClr val="00FFFF"/>
              </a:solidFill>
              <a:latin typeface="+mj-lt"/>
            </a:rPr>
            <a:t>Terdekatnya</a:t>
          </a:r>
          <a:r>
            <a:rPr lang="en-US" sz="2000" b="1" dirty="0">
              <a:solidFill>
                <a:srgbClr val="00FFFF"/>
              </a:solidFill>
              <a:latin typeface="+mj-lt"/>
            </a:rPr>
            <a:t> Allah</a:t>
          </a:r>
          <a:endParaRPr lang="en-US" sz="2000" b="1" dirty="0">
            <a:latin typeface="+mj-lt"/>
            <a:cs typeface="Calibri" panose="020F0502020204030204" pitchFamily="34" charset="0"/>
          </a:endParaRPr>
        </a:p>
      </dgm:t>
    </dgm:pt>
    <dgm:pt modelId="{62D31BA8-6C65-41A9-96ED-3C5E3AA64483}" type="parTrans" cxnId="{EB87F750-71F1-46D3-8658-7279D9BECE71}">
      <dgm:prSet custT="1"/>
      <dgm:spPr/>
      <dgm:t>
        <a:bodyPr/>
        <a:lstStyle/>
        <a:p>
          <a:endParaRPr lang="en-ID" sz="2000">
            <a:latin typeface="+mj-lt"/>
          </a:endParaRPr>
        </a:p>
      </dgm:t>
    </dgm:pt>
    <dgm:pt modelId="{24CACB92-6BF3-4C48-AE1E-FB42394C7B68}" type="sibTrans" cxnId="{EB87F750-71F1-46D3-8658-7279D9BECE71}">
      <dgm:prSet/>
      <dgm:spPr/>
      <dgm:t>
        <a:bodyPr/>
        <a:lstStyle/>
        <a:p>
          <a:endParaRPr lang="en-ID"/>
        </a:p>
      </dgm:t>
    </dgm:pt>
    <dgm:pt modelId="{BB1807D3-9EEC-4868-B596-A13D3B93D178}">
      <dgm:prSet custT="1"/>
      <dgm:spPr>
        <a:solidFill>
          <a:srgbClr val="000099"/>
        </a:solidFill>
      </dgm:spPr>
      <dgm:t>
        <a:bodyPr/>
        <a:lstStyle/>
        <a:p>
          <a:r>
            <a:rPr lang="en-US" sz="2000" b="1" dirty="0" err="1">
              <a:solidFill>
                <a:srgbClr val="00FFFF"/>
              </a:solidFill>
              <a:latin typeface="+mj-lt"/>
            </a:rPr>
            <a:t>Menjadi</a:t>
          </a:r>
          <a:r>
            <a:rPr lang="en-US" sz="2000" b="1" dirty="0">
              <a:solidFill>
                <a:srgbClr val="00FFFF"/>
              </a:solidFill>
              <a:latin typeface="+mj-lt"/>
            </a:rPr>
            <a:t> </a:t>
          </a:r>
          <a:r>
            <a:rPr lang="en-US" sz="2000" b="1" dirty="0" err="1">
              <a:solidFill>
                <a:srgbClr val="00FFFF"/>
              </a:solidFill>
              <a:latin typeface="+mj-lt"/>
            </a:rPr>
            <a:t>Perhatian</a:t>
          </a:r>
          <a:r>
            <a:rPr lang="en-US" sz="2000" b="1" dirty="0">
              <a:solidFill>
                <a:srgbClr val="00FFFF"/>
              </a:solidFill>
              <a:latin typeface="+mj-lt"/>
            </a:rPr>
            <a:t> </a:t>
          </a:r>
          <a:r>
            <a:rPr lang="en-US" sz="2000" b="1" dirty="0" err="1">
              <a:solidFill>
                <a:srgbClr val="00FFFF"/>
              </a:solidFill>
              <a:latin typeface="+mj-lt"/>
            </a:rPr>
            <a:t>Seluruh</a:t>
          </a:r>
          <a:r>
            <a:rPr lang="en-US" sz="2000" b="1" dirty="0">
              <a:solidFill>
                <a:srgbClr val="00FFFF"/>
              </a:solidFill>
              <a:latin typeface="+mj-lt"/>
            </a:rPr>
            <a:t> </a:t>
          </a:r>
          <a:r>
            <a:rPr lang="en-US" sz="2000" b="1" dirty="0" err="1">
              <a:solidFill>
                <a:srgbClr val="00FFFF"/>
              </a:solidFill>
              <a:latin typeface="+mj-lt"/>
            </a:rPr>
            <a:t>Malaikat</a:t>
          </a:r>
          <a:endParaRPr lang="en-US" sz="2000" b="1" dirty="0">
            <a:latin typeface="+mj-lt"/>
            <a:cs typeface="Calibri" panose="020F0502020204030204" pitchFamily="34" charset="0"/>
          </a:endParaRPr>
        </a:p>
      </dgm:t>
    </dgm:pt>
    <dgm:pt modelId="{EB1AB57C-2591-46C2-85C9-FBFC5B6998CC}" type="parTrans" cxnId="{AE3957D5-AD0C-4450-8EAF-D3617EBA2D51}">
      <dgm:prSet custT="1"/>
      <dgm:spPr/>
      <dgm:t>
        <a:bodyPr/>
        <a:lstStyle/>
        <a:p>
          <a:endParaRPr lang="en-ID" sz="2000">
            <a:latin typeface="+mj-lt"/>
          </a:endParaRPr>
        </a:p>
      </dgm:t>
    </dgm:pt>
    <dgm:pt modelId="{81B2CC8A-61E9-4817-8555-D22C25E1888E}" type="sibTrans" cxnId="{AE3957D5-AD0C-4450-8EAF-D3617EBA2D51}">
      <dgm:prSet/>
      <dgm:spPr/>
      <dgm:t>
        <a:bodyPr/>
        <a:lstStyle/>
        <a:p>
          <a:endParaRPr lang="en-ID"/>
        </a:p>
      </dgm:t>
    </dgm:pt>
    <dgm:pt modelId="{6B12AB82-3CF5-4A50-B5E6-12F9B6A901FF}" type="pres">
      <dgm:prSet presAssocID="{0CA6AD2E-E048-43A8-97AE-64F94A3A1B88}" presName="diagram" presStyleCnt="0">
        <dgm:presLayoutVars>
          <dgm:chPref val="1"/>
          <dgm:dir/>
          <dgm:animOne val="branch"/>
          <dgm:animLvl val="lvl"/>
          <dgm:resizeHandles val="exact"/>
        </dgm:presLayoutVars>
      </dgm:prSet>
      <dgm:spPr/>
    </dgm:pt>
    <dgm:pt modelId="{61B9D18C-05A3-45CC-A317-6C1A450E3E4A}" type="pres">
      <dgm:prSet presAssocID="{12ED80DD-9A8A-4C85-B88D-59250C8AB9B9}" presName="root1" presStyleCnt="0"/>
      <dgm:spPr/>
    </dgm:pt>
    <dgm:pt modelId="{F74CAB44-33E7-4B60-BFE6-B2F6EEACDE43}" type="pres">
      <dgm:prSet presAssocID="{12ED80DD-9A8A-4C85-B88D-59250C8AB9B9}" presName="LevelOneTextNode" presStyleLbl="node0" presStyleIdx="0" presStyleCnt="1" custScaleX="118337" custScaleY="239524" custLinFactNeighborX="-87658">
        <dgm:presLayoutVars>
          <dgm:chPref val="3"/>
        </dgm:presLayoutVars>
      </dgm:prSet>
      <dgm:spPr/>
    </dgm:pt>
    <dgm:pt modelId="{354F24B7-1B01-4902-B256-E68315C14D8E}" type="pres">
      <dgm:prSet presAssocID="{12ED80DD-9A8A-4C85-B88D-59250C8AB9B9}" presName="level2hierChild" presStyleCnt="0"/>
      <dgm:spPr/>
    </dgm:pt>
    <dgm:pt modelId="{B22E1A7A-D01B-4FED-B7A1-C2DD33DB8036}" type="pres">
      <dgm:prSet presAssocID="{604DE686-38AA-448A-9E9F-231C53097349}" presName="conn2-1" presStyleLbl="parChTrans1D2" presStyleIdx="0" presStyleCnt="8" custScaleX="2000000"/>
      <dgm:spPr/>
    </dgm:pt>
    <dgm:pt modelId="{A366B43B-E473-451A-AF85-E41E5CC04EE2}" type="pres">
      <dgm:prSet presAssocID="{604DE686-38AA-448A-9E9F-231C53097349}" presName="connTx" presStyleLbl="parChTrans1D2" presStyleIdx="0" presStyleCnt="8"/>
      <dgm:spPr/>
    </dgm:pt>
    <dgm:pt modelId="{36A110BD-CA4A-4EEE-9BC5-01FC7A8C0323}" type="pres">
      <dgm:prSet presAssocID="{9CA1D7F5-3FB3-48C9-9CF8-2C308A136DD8}" presName="root2" presStyleCnt="0"/>
      <dgm:spPr/>
    </dgm:pt>
    <dgm:pt modelId="{CA02F479-2416-4B87-BB1B-24602D9E5C3E}" type="pres">
      <dgm:prSet presAssocID="{9CA1D7F5-3FB3-48C9-9CF8-2C308A136DD8}" presName="LevelTwoTextNode" presStyleLbl="node2" presStyleIdx="0" presStyleCnt="8" custScaleX="399725" custScaleY="86060">
        <dgm:presLayoutVars>
          <dgm:chPref val="3"/>
        </dgm:presLayoutVars>
      </dgm:prSet>
      <dgm:spPr/>
    </dgm:pt>
    <dgm:pt modelId="{0411DCD3-049E-4BFA-AC0A-0602049574AD}" type="pres">
      <dgm:prSet presAssocID="{9CA1D7F5-3FB3-48C9-9CF8-2C308A136DD8}" presName="level3hierChild" presStyleCnt="0"/>
      <dgm:spPr/>
    </dgm:pt>
    <dgm:pt modelId="{12F0D258-5455-4582-8888-51AC7611B0CB}" type="pres">
      <dgm:prSet presAssocID="{2EC78966-EDE0-4D1D-8E51-3FE48F25B9C8}" presName="conn2-1" presStyleLbl="parChTrans1D2" presStyleIdx="1" presStyleCnt="8" custScaleX="2000000"/>
      <dgm:spPr/>
    </dgm:pt>
    <dgm:pt modelId="{07FE9B24-6033-4802-ABEB-6746CAC3BA00}" type="pres">
      <dgm:prSet presAssocID="{2EC78966-EDE0-4D1D-8E51-3FE48F25B9C8}" presName="connTx" presStyleLbl="parChTrans1D2" presStyleIdx="1" presStyleCnt="8"/>
      <dgm:spPr/>
    </dgm:pt>
    <dgm:pt modelId="{7C0890C1-A9B9-4C22-870A-E3097437B128}" type="pres">
      <dgm:prSet presAssocID="{879C34CA-934D-419C-8345-05705A31E935}" presName="root2" presStyleCnt="0"/>
      <dgm:spPr/>
    </dgm:pt>
    <dgm:pt modelId="{131287E8-C49A-4D82-905C-B8D4F381FEFD}" type="pres">
      <dgm:prSet presAssocID="{879C34CA-934D-419C-8345-05705A31E935}" presName="LevelTwoTextNode" presStyleLbl="node2" presStyleIdx="1" presStyleCnt="8" custScaleX="403310" custScaleY="133929">
        <dgm:presLayoutVars>
          <dgm:chPref val="3"/>
        </dgm:presLayoutVars>
      </dgm:prSet>
      <dgm:spPr/>
    </dgm:pt>
    <dgm:pt modelId="{3EC23A0C-2924-49D5-A81C-044590678EFD}" type="pres">
      <dgm:prSet presAssocID="{879C34CA-934D-419C-8345-05705A31E935}" presName="level3hierChild" presStyleCnt="0"/>
      <dgm:spPr/>
    </dgm:pt>
    <dgm:pt modelId="{8721129A-FB61-48F5-992C-8CC9AA025C82}" type="pres">
      <dgm:prSet presAssocID="{756762E6-0663-453A-BF6D-544BDC4D1D80}" presName="conn2-1" presStyleLbl="parChTrans1D2" presStyleIdx="2" presStyleCnt="8" custScaleX="2000000"/>
      <dgm:spPr/>
    </dgm:pt>
    <dgm:pt modelId="{94979C86-98AE-48D0-976E-5A73774C7BEB}" type="pres">
      <dgm:prSet presAssocID="{756762E6-0663-453A-BF6D-544BDC4D1D80}" presName="connTx" presStyleLbl="parChTrans1D2" presStyleIdx="2" presStyleCnt="8"/>
      <dgm:spPr/>
    </dgm:pt>
    <dgm:pt modelId="{FACECA50-0FF0-4937-BD05-1C07BB8F12FA}" type="pres">
      <dgm:prSet presAssocID="{71103081-04D9-4313-A8EB-117E69C8583E}" presName="root2" presStyleCnt="0"/>
      <dgm:spPr/>
    </dgm:pt>
    <dgm:pt modelId="{423EE100-66F3-4CB7-A0D0-CB3490B2A72F}" type="pres">
      <dgm:prSet presAssocID="{71103081-04D9-4313-A8EB-117E69C8583E}" presName="LevelTwoTextNode" presStyleLbl="node2" presStyleIdx="2" presStyleCnt="8" custScaleX="403310" custScaleY="133929">
        <dgm:presLayoutVars>
          <dgm:chPref val="3"/>
        </dgm:presLayoutVars>
      </dgm:prSet>
      <dgm:spPr/>
    </dgm:pt>
    <dgm:pt modelId="{DD1471AF-1DB2-42A6-AE74-D85E46F81414}" type="pres">
      <dgm:prSet presAssocID="{71103081-04D9-4313-A8EB-117E69C8583E}" presName="level3hierChild" presStyleCnt="0"/>
      <dgm:spPr/>
    </dgm:pt>
    <dgm:pt modelId="{6F5150B1-174B-4C69-88A9-D914D06F3082}" type="pres">
      <dgm:prSet presAssocID="{011C6DE7-D66D-4A08-91F8-5B056680F048}" presName="conn2-1" presStyleLbl="parChTrans1D2" presStyleIdx="3" presStyleCnt="8" custScaleX="2000000"/>
      <dgm:spPr/>
    </dgm:pt>
    <dgm:pt modelId="{8C54981B-6D00-4921-812D-07C71DC48CFD}" type="pres">
      <dgm:prSet presAssocID="{011C6DE7-D66D-4A08-91F8-5B056680F048}" presName="connTx" presStyleLbl="parChTrans1D2" presStyleIdx="3" presStyleCnt="8"/>
      <dgm:spPr/>
    </dgm:pt>
    <dgm:pt modelId="{B4B328B8-6BC4-46B8-82BA-01A57216E583}" type="pres">
      <dgm:prSet presAssocID="{76A8C7CC-4699-4B94-9586-910952310302}" presName="root2" presStyleCnt="0"/>
      <dgm:spPr/>
    </dgm:pt>
    <dgm:pt modelId="{C7B7289A-255A-46A5-AE60-93F5E578F6EC}" type="pres">
      <dgm:prSet presAssocID="{76A8C7CC-4699-4B94-9586-910952310302}" presName="LevelTwoTextNode" presStyleLbl="node2" presStyleIdx="3" presStyleCnt="8" custScaleX="406198" custScaleY="88566">
        <dgm:presLayoutVars>
          <dgm:chPref val="3"/>
        </dgm:presLayoutVars>
      </dgm:prSet>
      <dgm:spPr/>
    </dgm:pt>
    <dgm:pt modelId="{8354E88A-7075-4942-A920-BC8497C52629}" type="pres">
      <dgm:prSet presAssocID="{76A8C7CC-4699-4B94-9586-910952310302}" presName="level3hierChild" presStyleCnt="0"/>
      <dgm:spPr/>
    </dgm:pt>
    <dgm:pt modelId="{60964F79-0478-4F33-9418-7090B6C00362}" type="pres">
      <dgm:prSet presAssocID="{B3B5B6B8-4775-49F1-89CC-7DF20275EA53}" presName="conn2-1" presStyleLbl="parChTrans1D2" presStyleIdx="4" presStyleCnt="8" custScaleX="2000000"/>
      <dgm:spPr/>
    </dgm:pt>
    <dgm:pt modelId="{E0946242-7528-4D0E-A31D-E91FEE288C2B}" type="pres">
      <dgm:prSet presAssocID="{B3B5B6B8-4775-49F1-89CC-7DF20275EA53}" presName="connTx" presStyleLbl="parChTrans1D2" presStyleIdx="4" presStyleCnt="8"/>
      <dgm:spPr/>
    </dgm:pt>
    <dgm:pt modelId="{DB652B26-8441-491A-B67C-B97B3299B550}" type="pres">
      <dgm:prSet presAssocID="{A8DB78FA-716F-4F6A-8277-49FABDF2DBB8}" presName="root2" presStyleCnt="0"/>
      <dgm:spPr/>
    </dgm:pt>
    <dgm:pt modelId="{EAABD687-1904-48A0-B1DB-ABBFD8745C0A}" type="pres">
      <dgm:prSet presAssocID="{A8DB78FA-716F-4F6A-8277-49FABDF2DBB8}" presName="LevelTwoTextNode" presStyleLbl="node2" presStyleIdx="4" presStyleCnt="8" custScaleX="406198" custScaleY="105543">
        <dgm:presLayoutVars>
          <dgm:chPref val="3"/>
        </dgm:presLayoutVars>
      </dgm:prSet>
      <dgm:spPr/>
    </dgm:pt>
    <dgm:pt modelId="{9EC50502-D84D-4029-81D9-C18522F43CFC}" type="pres">
      <dgm:prSet presAssocID="{A8DB78FA-716F-4F6A-8277-49FABDF2DBB8}" presName="level3hierChild" presStyleCnt="0"/>
      <dgm:spPr/>
    </dgm:pt>
    <dgm:pt modelId="{D1D1FA44-36B2-4528-8A95-CFF398C977DF}" type="pres">
      <dgm:prSet presAssocID="{077863DA-092E-42A0-BA50-4BADCAE437B1}" presName="conn2-1" presStyleLbl="parChTrans1D2" presStyleIdx="5" presStyleCnt="8" custScaleX="2000000"/>
      <dgm:spPr/>
    </dgm:pt>
    <dgm:pt modelId="{535B0F9E-0E9E-4A98-BEB8-FD1093DC1B6F}" type="pres">
      <dgm:prSet presAssocID="{077863DA-092E-42A0-BA50-4BADCAE437B1}" presName="connTx" presStyleLbl="parChTrans1D2" presStyleIdx="5" presStyleCnt="8"/>
      <dgm:spPr/>
    </dgm:pt>
    <dgm:pt modelId="{8788FBFE-709F-4FFD-8787-AB5F4AFEB020}" type="pres">
      <dgm:prSet presAssocID="{94424BB5-5B32-4963-9187-CE600BD83D6C}" presName="root2" presStyleCnt="0"/>
      <dgm:spPr/>
    </dgm:pt>
    <dgm:pt modelId="{64D8FDD1-623F-45EA-BBE0-F1AD0CAD61C5}" type="pres">
      <dgm:prSet presAssocID="{94424BB5-5B32-4963-9187-CE600BD83D6C}" presName="LevelTwoTextNode" presStyleLbl="node2" presStyleIdx="5" presStyleCnt="8" custScaleX="399654" custScaleY="101354">
        <dgm:presLayoutVars>
          <dgm:chPref val="3"/>
        </dgm:presLayoutVars>
      </dgm:prSet>
      <dgm:spPr/>
    </dgm:pt>
    <dgm:pt modelId="{E3EDFD73-91A4-44CA-BAE8-E48461B83E7F}" type="pres">
      <dgm:prSet presAssocID="{94424BB5-5B32-4963-9187-CE600BD83D6C}" presName="level3hierChild" presStyleCnt="0"/>
      <dgm:spPr/>
    </dgm:pt>
    <dgm:pt modelId="{F809FFF9-39DA-4BF4-BB28-BDCDA3B3DFB9}" type="pres">
      <dgm:prSet presAssocID="{62D31BA8-6C65-41A9-96ED-3C5E3AA64483}" presName="conn2-1" presStyleLbl="parChTrans1D2" presStyleIdx="6" presStyleCnt="8" custScaleX="2000000"/>
      <dgm:spPr/>
    </dgm:pt>
    <dgm:pt modelId="{E1AE486F-A391-4BBB-9178-4E98578F8AF5}" type="pres">
      <dgm:prSet presAssocID="{62D31BA8-6C65-41A9-96ED-3C5E3AA64483}" presName="connTx" presStyleLbl="parChTrans1D2" presStyleIdx="6" presStyleCnt="8"/>
      <dgm:spPr/>
    </dgm:pt>
    <dgm:pt modelId="{76E15C73-E12B-4A22-944E-5ECE673AD681}" type="pres">
      <dgm:prSet presAssocID="{11565452-C866-4B30-895A-FB2C1C7A8E20}" presName="root2" presStyleCnt="0"/>
      <dgm:spPr/>
    </dgm:pt>
    <dgm:pt modelId="{43B8520B-10C4-4E83-BE3D-C675C86D1015}" type="pres">
      <dgm:prSet presAssocID="{11565452-C866-4B30-895A-FB2C1C7A8E20}" presName="LevelTwoTextNode" presStyleLbl="node2" presStyleIdx="6" presStyleCnt="8" custScaleX="399654" custScaleY="101354">
        <dgm:presLayoutVars>
          <dgm:chPref val="3"/>
        </dgm:presLayoutVars>
      </dgm:prSet>
      <dgm:spPr/>
    </dgm:pt>
    <dgm:pt modelId="{5C384C2A-15E7-46CD-9AAB-C25341434B8A}" type="pres">
      <dgm:prSet presAssocID="{11565452-C866-4B30-895A-FB2C1C7A8E20}" presName="level3hierChild" presStyleCnt="0"/>
      <dgm:spPr/>
    </dgm:pt>
    <dgm:pt modelId="{12ACF268-14EB-4E75-92B1-D0904644FF96}" type="pres">
      <dgm:prSet presAssocID="{EB1AB57C-2591-46C2-85C9-FBFC5B6998CC}" presName="conn2-1" presStyleLbl="parChTrans1D2" presStyleIdx="7" presStyleCnt="8" custScaleX="2000000"/>
      <dgm:spPr/>
    </dgm:pt>
    <dgm:pt modelId="{861CB852-28B2-4441-A03A-22F007C71EDE}" type="pres">
      <dgm:prSet presAssocID="{EB1AB57C-2591-46C2-85C9-FBFC5B6998CC}" presName="connTx" presStyleLbl="parChTrans1D2" presStyleIdx="7" presStyleCnt="8"/>
      <dgm:spPr/>
    </dgm:pt>
    <dgm:pt modelId="{57A4F681-313E-40A1-BFF8-7A055F6CE4AD}" type="pres">
      <dgm:prSet presAssocID="{BB1807D3-9EEC-4868-B596-A13D3B93D178}" presName="root2" presStyleCnt="0"/>
      <dgm:spPr/>
    </dgm:pt>
    <dgm:pt modelId="{477EF633-CC39-4641-A25C-5A0A8AC4852A}" type="pres">
      <dgm:prSet presAssocID="{BB1807D3-9EEC-4868-B596-A13D3B93D178}" presName="LevelTwoTextNode" presStyleLbl="node2" presStyleIdx="7" presStyleCnt="8" custScaleX="399654" custScaleY="101354" custLinFactNeighborY="-4221">
        <dgm:presLayoutVars>
          <dgm:chPref val="3"/>
        </dgm:presLayoutVars>
      </dgm:prSet>
      <dgm:spPr/>
    </dgm:pt>
    <dgm:pt modelId="{1801427D-442F-4DBC-95C2-48E1607CDA86}" type="pres">
      <dgm:prSet presAssocID="{BB1807D3-9EEC-4868-B596-A13D3B93D178}" presName="level3hierChild" presStyleCnt="0"/>
      <dgm:spPr/>
    </dgm:pt>
  </dgm:ptLst>
  <dgm:cxnLst>
    <dgm:cxn modelId="{AF0BCE13-D90F-4802-9219-EEB9238BEE61}" srcId="{12ED80DD-9A8A-4C85-B88D-59250C8AB9B9}" destId="{94424BB5-5B32-4963-9187-CE600BD83D6C}" srcOrd="5" destOrd="0" parTransId="{077863DA-092E-42A0-BA50-4BADCAE437B1}" sibTransId="{22693E88-0AA2-4AAB-8910-B90A70654948}"/>
    <dgm:cxn modelId="{24BE0121-1894-43DE-B9DC-5CD0E6E78A1D}" srcId="{12ED80DD-9A8A-4C85-B88D-59250C8AB9B9}" destId="{9CA1D7F5-3FB3-48C9-9CF8-2C308A136DD8}" srcOrd="0" destOrd="0" parTransId="{604DE686-38AA-448A-9E9F-231C53097349}" sibTransId="{18609B28-F10A-43A6-9E62-3A608B367BDA}"/>
    <dgm:cxn modelId="{C21A1D24-E88E-4F12-9BCF-E96D35539684}" type="presOf" srcId="{94424BB5-5B32-4963-9187-CE600BD83D6C}" destId="{64D8FDD1-623F-45EA-BBE0-F1AD0CAD61C5}" srcOrd="0" destOrd="0" presId="urn:microsoft.com/office/officeart/2005/8/layout/hierarchy2"/>
    <dgm:cxn modelId="{E781E225-938F-40BA-9090-696AC7A7DFBB}" type="presOf" srcId="{0CA6AD2E-E048-43A8-97AE-64F94A3A1B88}" destId="{6B12AB82-3CF5-4A50-B5E6-12F9B6A901FF}" srcOrd="0" destOrd="0" presId="urn:microsoft.com/office/officeart/2005/8/layout/hierarchy2"/>
    <dgm:cxn modelId="{2FCAEC3B-7FEB-4C8E-AEA5-691011EC93D5}" type="presOf" srcId="{EB1AB57C-2591-46C2-85C9-FBFC5B6998CC}" destId="{861CB852-28B2-4441-A03A-22F007C71EDE}" srcOrd="1" destOrd="0" presId="urn:microsoft.com/office/officeart/2005/8/layout/hierarchy2"/>
    <dgm:cxn modelId="{D4587B60-1014-4446-96B7-25A9F722CBDC}" type="presOf" srcId="{756762E6-0663-453A-BF6D-544BDC4D1D80}" destId="{8721129A-FB61-48F5-992C-8CC9AA025C82}" srcOrd="0" destOrd="0" presId="urn:microsoft.com/office/officeart/2005/8/layout/hierarchy2"/>
    <dgm:cxn modelId="{16C44D63-F44A-4A15-85B5-FCFD57042C10}" type="presOf" srcId="{62D31BA8-6C65-41A9-96ED-3C5E3AA64483}" destId="{E1AE486F-A391-4BBB-9178-4E98578F8AF5}" srcOrd="1" destOrd="0" presId="urn:microsoft.com/office/officeart/2005/8/layout/hierarchy2"/>
    <dgm:cxn modelId="{BB582350-E1C7-4996-B970-74D2F00E3B80}" type="presOf" srcId="{011C6DE7-D66D-4A08-91F8-5B056680F048}" destId="{6F5150B1-174B-4C69-88A9-D914D06F3082}" srcOrd="0" destOrd="0" presId="urn:microsoft.com/office/officeart/2005/8/layout/hierarchy2"/>
    <dgm:cxn modelId="{EB87F750-71F1-46D3-8658-7279D9BECE71}" srcId="{12ED80DD-9A8A-4C85-B88D-59250C8AB9B9}" destId="{11565452-C866-4B30-895A-FB2C1C7A8E20}" srcOrd="6" destOrd="0" parTransId="{62D31BA8-6C65-41A9-96ED-3C5E3AA64483}" sibTransId="{24CACB92-6BF3-4C48-AE1E-FB42394C7B68}"/>
    <dgm:cxn modelId="{63FDBB75-F224-4CED-9EC7-230D0166FACA}" type="presOf" srcId="{604DE686-38AA-448A-9E9F-231C53097349}" destId="{A366B43B-E473-451A-AF85-E41E5CC04EE2}" srcOrd="1" destOrd="0" presId="urn:microsoft.com/office/officeart/2005/8/layout/hierarchy2"/>
    <dgm:cxn modelId="{CEB7588C-AFAE-4982-B7B6-5C67C5679B25}" type="presOf" srcId="{9CA1D7F5-3FB3-48C9-9CF8-2C308A136DD8}" destId="{CA02F479-2416-4B87-BB1B-24602D9E5C3E}" srcOrd="0" destOrd="0" presId="urn:microsoft.com/office/officeart/2005/8/layout/hierarchy2"/>
    <dgm:cxn modelId="{0D056D93-7BD4-410F-BBAB-C4D860F3C143}" type="presOf" srcId="{A8DB78FA-716F-4F6A-8277-49FABDF2DBB8}" destId="{EAABD687-1904-48A0-B1DB-ABBFD8745C0A}" srcOrd="0" destOrd="0" presId="urn:microsoft.com/office/officeart/2005/8/layout/hierarchy2"/>
    <dgm:cxn modelId="{A9E25296-B197-4FC1-B580-E15D4DE3A994}" type="presOf" srcId="{BB1807D3-9EEC-4868-B596-A13D3B93D178}" destId="{477EF633-CC39-4641-A25C-5A0A8AC4852A}" srcOrd="0" destOrd="0" presId="urn:microsoft.com/office/officeart/2005/8/layout/hierarchy2"/>
    <dgm:cxn modelId="{559B27AA-A361-4E22-B4D1-E5F9B305A0B0}" type="presOf" srcId="{B3B5B6B8-4775-49F1-89CC-7DF20275EA53}" destId="{60964F79-0478-4F33-9418-7090B6C00362}" srcOrd="0" destOrd="0" presId="urn:microsoft.com/office/officeart/2005/8/layout/hierarchy2"/>
    <dgm:cxn modelId="{DC84D7AB-EE0F-44E6-903B-FB2D3397941C}" type="presOf" srcId="{077863DA-092E-42A0-BA50-4BADCAE437B1}" destId="{535B0F9E-0E9E-4A98-BEB8-FD1093DC1B6F}" srcOrd="1" destOrd="0" presId="urn:microsoft.com/office/officeart/2005/8/layout/hierarchy2"/>
    <dgm:cxn modelId="{060FC2B1-0DFA-4699-BA3D-CF3E83EBBFB6}" srcId="{12ED80DD-9A8A-4C85-B88D-59250C8AB9B9}" destId="{76A8C7CC-4699-4B94-9586-910952310302}" srcOrd="3" destOrd="0" parTransId="{011C6DE7-D66D-4A08-91F8-5B056680F048}" sibTransId="{316FD472-A69B-471F-A806-0FEE542C000A}"/>
    <dgm:cxn modelId="{59E2D9B3-348D-48D7-83B4-DD9D1E9C4041}" type="presOf" srcId="{76A8C7CC-4699-4B94-9586-910952310302}" destId="{C7B7289A-255A-46A5-AE60-93F5E578F6EC}" srcOrd="0" destOrd="0" presId="urn:microsoft.com/office/officeart/2005/8/layout/hierarchy2"/>
    <dgm:cxn modelId="{A01057C6-D571-45E2-B0D3-0DD8F08324FF}" type="presOf" srcId="{62D31BA8-6C65-41A9-96ED-3C5E3AA64483}" destId="{F809FFF9-39DA-4BF4-BB28-BDCDA3B3DFB9}" srcOrd="0" destOrd="0" presId="urn:microsoft.com/office/officeart/2005/8/layout/hierarchy2"/>
    <dgm:cxn modelId="{0BC0CBC8-334F-4BD4-8DBF-30F960241A7F}" srcId="{12ED80DD-9A8A-4C85-B88D-59250C8AB9B9}" destId="{879C34CA-934D-419C-8345-05705A31E935}" srcOrd="1" destOrd="0" parTransId="{2EC78966-EDE0-4D1D-8E51-3FE48F25B9C8}" sibTransId="{F96F1CBD-328E-4F77-A6E8-626D34641811}"/>
    <dgm:cxn modelId="{E08D4FC9-15EC-4125-B127-556174AEBBA8}" type="presOf" srcId="{71103081-04D9-4313-A8EB-117E69C8583E}" destId="{423EE100-66F3-4CB7-A0D0-CB3490B2A72F}" srcOrd="0" destOrd="0" presId="urn:microsoft.com/office/officeart/2005/8/layout/hierarchy2"/>
    <dgm:cxn modelId="{8FA0F0CE-915F-415F-A9FE-CCE88C3D951B}" srcId="{12ED80DD-9A8A-4C85-B88D-59250C8AB9B9}" destId="{A8DB78FA-716F-4F6A-8277-49FABDF2DBB8}" srcOrd="4" destOrd="0" parTransId="{B3B5B6B8-4775-49F1-89CC-7DF20275EA53}" sibTransId="{10FC5AB2-F176-4E8D-9667-97801925A901}"/>
    <dgm:cxn modelId="{0F7398D0-0194-4635-B57A-4A99E27213CC}" type="presOf" srcId="{2EC78966-EDE0-4D1D-8E51-3FE48F25B9C8}" destId="{12F0D258-5455-4582-8888-51AC7611B0CB}" srcOrd="0" destOrd="0" presId="urn:microsoft.com/office/officeart/2005/8/layout/hierarchy2"/>
    <dgm:cxn modelId="{95EF52D2-BA49-4594-AF45-D18330A41698}" type="presOf" srcId="{756762E6-0663-453A-BF6D-544BDC4D1D80}" destId="{94979C86-98AE-48D0-976E-5A73774C7BEB}" srcOrd="1" destOrd="0" presId="urn:microsoft.com/office/officeart/2005/8/layout/hierarchy2"/>
    <dgm:cxn modelId="{AE3957D5-AD0C-4450-8EAF-D3617EBA2D51}" srcId="{12ED80DD-9A8A-4C85-B88D-59250C8AB9B9}" destId="{BB1807D3-9EEC-4868-B596-A13D3B93D178}" srcOrd="7" destOrd="0" parTransId="{EB1AB57C-2591-46C2-85C9-FBFC5B6998CC}" sibTransId="{81B2CC8A-61E9-4817-8555-D22C25E1888E}"/>
    <dgm:cxn modelId="{269D88D5-EC58-4455-8EC1-7AC721A40226}" type="presOf" srcId="{011C6DE7-D66D-4A08-91F8-5B056680F048}" destId="{8C54981B-6D00-4921-812D-07C71DC48CFD}" srcOrd="1" destOrd="0" presId="urn:microsoft.com/office/officeart/2005/8/layout/hierarchy2"/>
    <dgm:cxn modelId="{FA49C1D8-0C72-4E59-AEFF-E38600997581}" type="presOf" srcId="{11565452-C866-4B30-895A-FB2C1C7A8E20}" destId="{43B8520B-10C4-4E83-BE3D-C675C86D1015}" srcOrd="0" destOrd="0" presId="urn:microsoft.com/office/officeart/2005/8/layout/hierarchy2"/>
    <dgm:cxn modelId="{DC4A5ED9-D687-41ED-8305-A9A088E3693B}" type="presOf" srcId="{12ED80DD-9A8A-4C85-B88D-59250C8AB9B9}" destId="{F74CAB44-33E7-4B60-BFE6-B2F6EEACDE43}" srcOrd="0" destOrd="0" presId="urn:microsoft.com/office/officeart/2005/8/layout/hierarchy2"/>
    <dgm:cxn modelId="{872FE3D9-A6BF-41C3-A643-1CD195B3270D}" type="presOf" srcId="{077863DA-092E-42A0-BA50-4BADCAE437B1}" destId="{D1D1FA44-36B2-4528-8A95-CFF398C977DF}" srcOrd="0" destOrd="0" presId="urn:microsoft.com/office/officeart/2005/8/layout/hierarchy2"/>
    <dgm:cxn modelId="{DF59E1DF-9363-4393-9FC3-CA8A4E313B26}" type="presOf" srcId="{604DE686-38AA-448A-9E9F-231C53097349}" destId="{B22E1A7A-D01B-4FED-B7A1-C2DD33DB8036}" srcOrd="0" destOrd="0" presId="urn:microsoft.com/office/officeart/2005/8/layout/hierarchy2"/>
    <dgm:cxn modelId="{FFBD89E7-27E0-4D3D-9182-E0F7EF92B028}" srcId="{12ED80DD-9A8A-4C85-B88D-59250C8AB9B9}" destId="{71103081-04D9-4313-A8EB-117E69C8583E}" srcOrd="2" destOrd="0" parTransId="{756762E6-0663-453A-BF6D-544BDC4D1D80}" sibTransId="{310D2CB5-AB70-4858-880B-76448C1C7244}"/>
    <dgm:cxn modelId="{09C1A5EE-53F8-4E76-BA74-904493CB2B8E}" type="presOf" srcId="{B3B5B6B8-4775-49F1-89CC-7DF20275EA53}" destId="{E0946242-7528-4D0E-A31D-E91FEE288C2B}" srcOrd="1" destOrd="0" presId="urn:microsoft.com/office/officeart/2005/8/layout/hierarchy2"/>
    <dgm:cxn modelId="{D2394FF0-D3D5-439C-AE48-E4640DCB68C6}" type="presOf" srcId="{879C34CA-934D-419C-8345-05705A31E935}" destId="{131287E8-C49A-4D82-905C-B8D4F381FEFD}" srcOrd="0" destOrd="0" presId="urn:microsoft.com/office/officeart/2005/8/layout/hierarchy2"/>
    <dgm:cxn modelId="{FD1580F3-883C-49DC-899F-1D04A51E22F6}" type="presOf" srcId="{EB1AB57C-2591-46C2-85C9-FBFC5B6998CC}" destId="{12ACF268-14EB-4E75-92B1-D0904644FF96}" srcOrd="0" destOrd="0" presId="urn:microsoft.com/office/officeart/2005/8/layout/hierarchy2"/>
    <dgm:cxn modelId="{3011A9F5-620A-4750-BC4F-A42A295A864D}" type="presOf" srcId="{2EC78966-EDE0-4D1D-8E51-3FE48F25B9C8}" destId="{07FE9B24-6033-4802-ABEB-6746CAC3BA00}" srcOrd="1" destOrd="0" presId="urn:microsoft.com/office/officeart/2005/8/layout/hierarchy2"/>
    <dgm:cxn modelId="{351347FA-301D-4B8D-A7A7-A22C064C9DD4}" srcId="{0CA6AD2E-E048-43A8-97AE-64F94A3A1B88}" destId="{12ED80DD-9A8A-4C85-B88D-59250C8AB9B9}" srcOrd="0" destOrd="0" parTransId="{3A55ABC8-F806-4CFE-A1BE-3A26C14DE95B}" sibTransId="{DEEF1D4A-4B0E-4967-BA77-E1C3DF12E94C}"/>
    <dgm:cxn modelId="{1FC8CEE9-C559-4B73-9C8C-532C41527F2B}" type="presParOf" srcId="{6B12AB82-3CF5-4A50-B5E6-12F9B6A901FF}" destId="{61B9D18C-05A3-45CC-A317-6C1A450E3E4A}" srcOrd="0" destOrd="0" presId="urn:microsoft.com/office/officeart/2005/8/layout/hierarchy2"/>
    <dgm:cxn modelId="{F68BB5D5-637A-4273-AD91-35037C6BF64A}" type="presParOf" srcId="{61B9D18C-05A3-45CC-A317-6C1A450E3E4A}" destId="{F74CAB44-33E7-4B60-BFE6-B2F6EEACDE43}" srcOrd="0" destOrd="0" presId="urn:microsoft.com/office/officeart/2005/8/layout/hierarchy2"/>
    <dgm:cxn modelId="{FF0B7D2C-B585-4098-A0DD-90641EC599B9}" type="presParOf" srcId="{61B9D18C-05A3-45CC-A317-6C1A450E3E4A}" destId="{354F24B7-1B01-4902-B256-E68315C14D8E}" srcOrd="1" destOrd="0" presId="urn:microsoft.com/office/officeart/2005/8/layout/hierarchy2"/>
    <dgm:cxn modelId="{6750EBFC-6313-4546-AA3A-3A688CE3B862}" type="presParOf" srcId="{354F24B7-1B01-4902-B256-E68315C14D8E}" destId="{B22E1A7A-D01B-4FED-B7A1-C2DD33DB8036}" srcOrd="0" destOrd="0" presId="urn:microsoft.com/office/officeart/2005/8/layout/hierarchy2"/>
    <dgm:cxn modelId="{734E1241-5DDC-4FB5-A524-EA7F6A7C2C4D}" type="presParOf" srcId="{B22E1A7A-D01B-4FED-B7A1-C2DD33DB8036}" destId="{A366B43B-E473-451A-AF85-E41E5CC04EE2}" srcOrd="0" destOrd="0" presId="urn:microsoft.com/office/officeart/2005/8/layout/hierarchy2"/>
    <dgm:cxn modelId="{7A55A661-5F30-4233-AA25-192331AB3324}" type="presParOf" srcId="{354F24B7-1B01-4902-B256-E68315C14D8E}" destId="{36A110BD-CA4A-4EEE-9BC5-01FC7A8C0323}" srcOrd="1" destOrd="0" presId="urn:microsoft.com/office/officeart/2005/8/layout/hierarchy2"/>
    <dgm:cxn modelId="{4CDB41E1-A958-4D3A-8A4F-7E1897D70F93}" type="presParOf" srcId="{36A110BD-CA4A-4EEE-9BC5-01FC7A8C0323}" destId="{CA02F479-2416-4B87-BB1B-24602D9E5C3E}" srcOrd="0" destOrd="0" presId="urn:microsoft.com/office/officeart/2005/8/layout/hierarchy2"/>
    <dgm:cxn modelId="{D28ECE0D-15B8-4457-8293-FDD24F9CEDA4}" type="presParOf" srcId="{36A110BD-CA4A-4EEE-9BC5-01FC7A8C0323}" destId="{0411DCD3-049E-4BFA-AC0A-0602049574AD}" srcOrd="1" destOrd="0" presId="urn:microsoft.com/office/officeart/2005/8/layout/hierarchy2"/>
    <dgm:cxn modelId="{EE7BD6CB-DA9F-4F1A-8663-DCC34598DE98}" type="presParOf" srcId="{354F24B7-1B01-4902-B256-E68315C14D8E}" destId="{12F0D258-5455-4582-8888-51AC7611B0CB}" srcOrd="2" destOrd="0" presId="urn:microsoft.com/office/officeart/2005/8/layout/hierarchy2"/>
    <dgm:cxn modelId="{BD72F6B6-511C-4B54-B924-1A55FC6281A1}" type="presParOf" srcId="{12F0D258-5455-4582-8888-51AC7611B0CB}" destId="{07FE9B24-6033-4802-ABEB-6746CAC3BA00}" srcOrd="0" destOrd="0" presId="urn:microsoft.com/office/officeart/2005/8/layout/hierarchy2"/>
    <dgm:cxn modelId="{6A2D0127-1EF7-4F24-8047-F6A5470D340C}" type="presParOf" srcId="{354F24B7-1B01-4902-B256-E68315C14D8E}" destId="{7C0890C1-A9B9-4C22-870A-E3097437B128}" srcOrd="3" destOrd="0" presId="urn:microsoft.com/office/officeart/2005/8/layout/hierarchy2"/>
    <dgm:cxn modelId="{07ABE5F3-6942-4A54-81EA-90F2C87574C2}" type="presParOf" srcId="{7C0890C1-A9B9-4C22-870A-E3097437B128}" destId="{131287E8-C49A-4D82-905C-B8D4F381FEFD}" srcOrd="0" destOrd="0" presId="urn:microsoft.com/office/officeart/2005/8/layout/hierarchy2"/>
    <dgm:cxn modelId="{3A10B98F-34EB-4A7B-AF29-BE45ABA77830}" type="presParOf" srcId="{7C0890C1-A9B9-4C22-870A-E3097437B128}" destId="{3EC23A0C-2924-49D5-A81C-044590678EFD}" srcOrd="1" destOrd="0" presId="urn:microsoft.com/office/officeart/2005/8/layout/hierarchy2"/>
    <dgm:cxn modelId="{4B04DA8A-CDBC-42A0-8D56-3458D7BDFF68}" type="presParOf" srcId="{354F24B7-1B01-4902-B256-E68315C14D8E}" destId="{8721129A-FB61-48F5-992C-8CC9AA025C82}" srcOrd="4" destOrd="0" presId="urn:microsoft.com/office/officeart/2005/8/layout/hierarchy2"/>
    <dgm:cxn modelId="{92C8C3D0-EF62-4D8E-B67D-9DD40ABBA712}" type="presParOf" srcId="{8721129A-FB61-48F5-992C-8CC9AA025C82}" destId="{94979C86-98AE-48D0-976E-5A73774C7BEB}" srcOrd="0" destOrd="0" presId="urn:microsoft.com/office/officeart/2005/8/layout/hierarchy2"/>
    <dgm:cxn modelId="{33E7AAED-408F-40A0-9B91-6C9C60F3242D}" type="presParOf" srcId="{354F24B7-1B01-4902-B256-E68315C14D8E}" destId="{FACECA50-0FF0-4937-BD05-1C07BB8F12FA}" srcOrd="5" destOrd="0" presId="urn:microsoft.com/office/officeart/2005/8/layout/hierarchy2"/>
    <dgm:cxn modelId="{0A015566-E357-4F4A-B98B-08E43E014FE2}" type="presParOf" srcId="{FACECA50-0FF0-4937-BD05-1C07BB8F12FA}" destId="{423EE100-66F3-4CB7-A0D0-CB3490B2A72F}" srcOrd="0" destOrd="0" presId="urn:microsoft.com/office/officeart/2005/8/layout/hierarchy2"/>
    <dgm:cxn modelId="{5E99EE3B-E389-483C-BFDF-A54843827C22}" type="presParOf" srcId="{FACECA50-0FF0-4937-BD05-1C07BB8F12FA}" destId="{DD1471AF-1DB2-42A6-AE74-D85E46F81414}" srcOrd="1" destOrd="0" presId="urn:microsoft.com/office/officeart/2005/8/layout/hierarchy2"/>
    <dgm:cxn modelId="{643D725D-87F2-4F37-BE84-80B432B5A84A}" type="presParOf" srcId="{354F24B7-1B01-4902-B256-E68315C14D8E}" destId="{6F5150B1-174B-4C69-88A9-D914D06F3082}" srcOrd="6" destOrd="0" presId="urn:microsoft.com/office/officeart/2005/8/layout/hierarchy2"/>
    <dgm:cxn modelId="{FFEEC64B-C85B-4638-A24D-5CAF5E5B0044}" type="presParOf" srcId="{6F5150B1-174B-4C69-88A9-D914D06F3082}" destId="{8C54981B-6D00-4921-812D-07C71DC48CFD}" srcOrd="0" destOrd="0" presId="urn:microsoft.com/office/officeart/2005/8/layout/hierarchy2"/>
    <dgm:cxn modelId="{8D7EDD0F-DEC3-48BE-8072-D0CE29F9039B}" type="presParOf" srcId="{354F24B7-1B01-4902-B256-E68315C14D8E}" destId="{B4B328B8-6BC4-46B8-82BA-01A57216E583}" srcOrd="7" destOrd="0" presId="urn:microsoft.com/office/officeart/2005/8/layout/hierarchy2"/>
    <dgm:cxn modelId="{FA7BB758-C693-478C-ACCF-8B088F579265}" type="presParOf" srcId="{B4B328B8-6BC4-46B8-82BA-01A57216E583}" destId="{C7B7289A-255A-46A5-AE60-93F5E578F6EC}" srcOrd="0" destOrd="0" presId="urn:microsoft.com/office/officeart/2005/8/layout/hierarchy2"/>
    <dgm:cxn modelId="{C01738F0-00CF-4DDC-ACAB-A14833344E00}" type="presParOf" srcId="{B4B328B8-6BC4-46B8-82BA-01A57216E583}" destId="{8354E88A-7075-4942-A920-BC8497C52629}" srcOrd="1" destOrd="0" presId="urn:microsoft.com/office/officeart/2005/8/layout/hierarchy2"/>
    <dgm:cxn modelId="{CD364C37-4AF4-4C0F-A365-BBFAEE359EC3}" type="presParOf" srcId="{354F24B7-1B01-4902-B256-E68315C14D8E}" destId="{60964F79-0478-4F33-9418-7090B6C00362}" srcOrd="8" destOrd="0" presId="urn:microsoft.com/office/officeart/2005/8/layout/hierarchy2"/>
    <dgm:cxn modelId="{1092F947-FC0C-4C31-A785-893EE8ADC666}" type="presParOf" srcId="{60964F79-0478-4F33-9418-7090B6C00362}" destId="{E0946242-7528-4D0E-A31D-E91FEE288C2B}" srcOrd="0" destOrd="0" presId="urn:microsoft.com/office/officeart/2005/8/layout/hierarchy2"/>
    <dgm:cxn modelId="{D6A3999D-DD77-4BBC-A2E2-D5B23B1D4BAA}" type="presParOf" srcId="{354F24B7-1B01-4902-B256-E68315C14D8E}" destId="{DB652B26-8441-491A-B67C-B97B3299B550}" srcOrd="9" destOrd="0" presId="urn:microsoft.com/office/officeart/2005/8/layout/hierarchy2"/>
    <dgm:cxn modelId="{B0A724C6-1549-42AB-B4E4-C5CA13DCAE53}" type="presParOf" srcId="{DB652B26-8441-491A-B67C-B97B3299B550}" destId="{EAABD687-1904-48A0-B1DB-ABBFD8745C0A}" srcOrd="0" destOrd="0" presId="urn:microsoft.com/office/officeart/2005/8/layout/hierarchy2"/>
    <dgm:cxn modelId="{A3F198AA-C3BF-4DB7-9CB9-C3E6D32AA32B}" type="presParOf" srcId="{DB652B26-8441-491A-B67C-B97B3299B550}" destId="{9EC50502-D84D-4029-81D9-C18522F43CFC}" srcOrd="1" destOrd="0" presId="urn:microsoft.com/office/officeart/2005/8/layout/hierarchy2"/>
    <dgm:cxn modelId="{D03C99ED-F893-427D-9177-20AAD9172B05}" type="presParOf" srcId="{354F24B7-1B01-4902-B256-E68315C14D8E}" destId="{D1D1FA44-36B2-4528-8A95-CFF398C977DF}" srcOrd="10" destOrd="0" presId="urn:microsoft.com/office/officeart/2005/8/layout/hierarchy2"/>
    <dgm:cxn modelId="{0E73064A-229D-4A45-A0BB-1BB5F69B34DC}" type="presParOf" srcId="{D1D1FA44-36B2-4528-8A95-CFF398C977DF}" destId="{535B0F9E-0E9E-4A98-BEB8-FD1093DC1B6F}" srcOrd="0" destOrd="0" presId="urn:microsoft.com/office/officeart/2005/8/layout/hierarchy2"/>
    <dgm:cxn modelId="{386788A0-39BE-44B7-A77D-7F59454DFB29}" type="presParOf" srcId="{354F24B7-1B01-4902-B256-E68315C14D8E}" destId="{8788FBFE-709F-4FFD-8787-AB5F4AFEB020}" srcOrd="11" destOrd="0" presId="urn:microsoft.com/office/officeart/2005/8/layout/hierarchy2"/>
    <dgm:cxn modelId="{3A1D967B-D988-474C-80C4-009BA8716475}" type="presParOf" srcId="{8788FBFE-709F-4FFD-8787-AB5F4AFEB020}" destId="{64D8FDD1-623F-45EA-BBE0-F1AD0CAD61C5}" srcOrd="0" destOrd="0" presId="urn:microsoft.com/office/officeart/2005/8/layout/hierarchy2"/>
    <dgm:cxn modelId="{FC3563C2-8C74-4861-A4EF-B7DC848305C7}" type="presParOf" srcId="{8788FBFE-709F-4FFD-8787-AB5F4AFEB020}" destId="{E3EDFD73-91A4-44CA-BAE8-E48461B83E7F}" srcOrd="1" destOrd="0" presId="urn:microsoft.com/office/officeart/2005/8/layout/hierarchy2"/>
    <dgm:cxn modelId="{968189A1-770D-4A0E-9F81-7DA632DB743E}" type="presParOf" srcId="{354F24B7-1B01-4902-B256-E68315C14D8E}" destId="{F809FFF9-39DA-4BF4-BB28-BDCDA3B3DFB9}" srcOrd="12" destOrd="0" presId="urn:microsoft.com/office/officeart/2005/8/layout/hierarchy2"/>
    <dgm:cxn modelId="{B05B99C2-9C1E-43EC-B36E-EF85D2BCC2E1}" type="presParOf" srcId="{F809FFF9-39DA-4BF4-BB28-BDCDA3B3DFB9}" destId="{E1AE486F-A391-4BBB-9178-4E98578F8AF5}" srcOrd="0" destOrd="0" presId="urn:microsoft.com/office/officeart/2005/8/layout/hierarchy2"/>
    <dgm:cxn modelId="{74D763F6-1E56-44DD-9DC1-25945F78B556}" type="presParOf" srcId="{354F24B7-1B01-4902-B256-E68315C14D8E}" destId="{76E15C73-E12B-4A22-944E-5ECE673AD681}" srcOrd="13" destOrd="0" presId="urn:microsoft.com/office/officeart/2005/8/layout/hierarchy2"/>
    <dgm:cxn modelId="{65DB6AFF-0366-4706-81C6-DBEE76C57D60}" type="presParOf" srcId="{76E15C73-E12B-4A22-944E-5ECE673AD681}" destId="{43B8520B-10C4-4E83-BE3D-C675C86D1015}" srcOrd="0" destOrd="0" presId="urn:microsoft.com/office/officeart/2005/8/layout/hierarchy2"/>
    <dgm:cxn modelId="{ED96165F-C621-4D24-8037-D22426CC57B1}" type="presParOf" srcId="{76E15C73-E12B-4A22-944E-5ECE673AD681}" destId="{5C384C2A-15E7-46CD-9AAB-C25341434B8A}" srcOrd="1" destOrd="0" presId="urn:microsoft.com/office/officeart/2005/8/layout/hierarchy2"/>
    <dgm:cxn modelId="{0EC28A52-7478-4778-A1F8-E7EDBD1F5CF9}" type="presParOf" srcId="{354F24B7-1B01-4902-B256-E68315C14D8E}" destId="{12ACF268-14EB-4E75-92B1-D0904644FF96}" srcOrd="14" destOrd="0" presId="urn:microsoft.com/office/officeart/2005/8/layout/hierarchy2"/>
    <dgm:cxn modelId="{5A8C1FC2-5B1F-410B-8299-991F7DD3E315}" type="presParOf" srcId="{12ACF268-14EB-4E75-92B1-D0904644FF96}" destId="{861CB852-28B2-4441-A03A-22F007C71EDE}" srcOrd="0" destOrd="0" presId="urn:microsoft.com/office/officeart/2005/8/layout/hierarchy2"/>
    <dgm:cxn modelId="{CB169252-0B97-401E-A422-D29F7A824DD4}" type="presParOf" srcId="{354F24B7-1B01-4902-B256-E68315C14D8E}" destId="{57A4F681-313E-40A1-BFF8-7A055F6CE4AD}" srcOrd="15" destOrd="0" presId="urn:microsoft.com/office/officeart/2005/8/layout/hierarchy2"/>
    <dgm:cxn modelId="{F78034E8-FCAE-460B-99B7-2A5980BFBBBC}" type="presParOf" srcId="{57A4F681-313E-40A1-BFF8-7A055F6CE4AD}" destId="{477EF633-CC39-4641-A25C-5A0A8AC4852A}" srcOrd="0" destOrd="0" presId="urn:microsoft.com/office/officeart/2005/8/layout/hierarchy2"/>
    <dgm:cxn modelId="{A06BB551-6247-4019-AA6B-6FA8BE672158}" type="presParOf" srcId="{57A4F681-313E-40A1-BFF8-7A055F6CE4AD}" destId="{1801427D-442F-4DBC-95C2-48E1607CDA8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A6AD2E-E048-43A8-97AE-64F94A3A1B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2ED80DD-9A8A-4C85-B88D-59250C8AB9B9}">
      <dgm:prSet phldrT="[Text]" custT="1"/>
      <dgm:spPr>
        <a:solidFill>
          <a:srgbClr val="000099"/>
        </a:solidFill>
      </dgm:spPr>
      <dgm:t>
        <a:bodyPr/>
        <a:lstStyle/>
        <a:p>
          <a:r>
            <a:rPr lang="en-US" sz="2800" b="1" dirty="0" err="1">
              <a:solidFill>
                <a:srgbClr val="FFFF00"/>
              </a:solidFill>
              <a:cs typeface="Traditional Arabic" pitchFamily="2" charset="-78"/>
            </a:rPr>
            <a:t>Mengapa</a:t>
          </a:r>
          <a:r>
            <a:rPr lang="en-US" sz="2800" b="1" dirty="0">
              <a:solidFill>
                <a:srgbClr val="FFFF00"/>
              </a:solidFill>
              <a:cs typeface="Traditional Arabic" pitchFamily="2" charset="-78"/>
            </a:rPr>
            <a:t> Kita </a:t>
          </a:r>
          <a:r>
            <a:rPr lang="en-US" sz="2800" b="1" dirty="0" err="1">
              <a:solidFill>
                <a:srgbClr val="FFFF00"/>
              </a:solidFill>
              <a:cs typeface="Traditional Arabic" pitchFamily="2" charset="-78"/>
            </a:rPr>
            <a:t>Berjihad</a:t>
          </a:r>
          <a:r>
            <a:rPr lang="en-US" sz="2800" b="1" dirty="0">
              <a:solidFill>
                <a:srgbClr val="FFFF00"/>
              </a:solidFill>
              <a:cs typeface="Traditional Arabic" pitchFamily="2" charset="-78"/>
            </a:rPr>
            <a:t> </a:t>
          </a:r>
          <a:r>
            <a:rPr lang="en-US" sz="2800" b="1" dirty="0" err="1">
              <a:solidFill>
                <a:srgbClr val="FFFF00"/>
              </a:solidFill>
              <a:cs typeface="Traditional Arabic" pitchFamily="2" charset="-78"/>
            </a:rPr>
            <a:t>Dengan</a:t>
          </a:r>
          <a:r>
            <a:rPr lang="en-US" sz="2800" b="1" dirty="0">
              <a:solidFill>
                <a:srgbClr val="FFFF00"/>
              </a:solidFill>
              <a:cs typeface="Traditional Arabic" pitchFamily="2" charset="-78"/>
            </a:rPr>
            <a:t> </a:t>
          </a:r>
          <a:r>
            <a:rPr lang="en-US" sz="2800" b="1" dirty="0" err="1">
              <a:solidFill>
                <a:srgbClr val="FFFF00"/>
              </a:solidFill>
              <a:cs typeface="Traditional Arabic" pitchFamily="2" charset="-78"/>
            </a:rPr>
            <a:t>Harta</a:t>
          </a:r>
          <a:r>
            <a:rPr lang="en-US" sz="2800" b="1" dirty="0">
              <a:solidFill>
                <a:srgbClr val="FFFF00"/>
              </a:solidFill>
              <a:cs typeface="Traditional Arabic" pitchFamily="2" charset="-78"/>
            </a:rPr>
            <a:t> Kita</a:t>
          </a:r>
          <a:endParaRPr lang="en-US" sz="2800" b="1" dirty="0">
            <a:solidFill>
              <a:srgbClr val="FFFF00"/>
            </a:solidFill>
            <a:latin typeface="+mj-lt"/>
            <a:cs typeface="Calibri" panose="020F0502020204030204" pitchFamily="34" charset="0"/>
          </a:endParaRPr>
        </a:p>
      </dgm:t>
    </dgm:pt>
    <dgm:pt modelId="{3A55ABC8-F806-4CFE-A1BE-3A26C14DE95B}" type="parTrans" cxnId="{351347FA-301D-4B8D-A7A7-A22C064C9DD4}">
      <dgm:prSet/>
      <dgm:spPr/>
      <dgm:t>
        <a:bodyPr/>
        <a:lstStyle/>
        <a:p>
          <a:endParaRPr lang="en-US"/>
        </a:p>
      </dgm:t>
    </dgm:pt>
    <dgm:pt modelId="{DEEF1D4A-4B0E-4967-BA77-E1C3DF12E94C}" type="sibTrans" cxnId="{351347FA-301D-4B8D-A7A7-A22C064C9DD4}">
      <dgm:prSet/>
      <dgm:spPr/>
      <dgm:t>
        <a:bodyPr/>
        <a:lstStyle/>
        <a:p>
          <a:endParaRPr lang="en-US"/>
        </a:p>
      </dgm:t>
    </dgm:pt>
    <dgm:pt modelId="{9CA1D7F5-3FB3-48C9-9CF8-2C308A136DD8}">
      <dgm:prSet custT="1"/>
      <dgm:spPr>
        <a:solidFill>
          <a:srgbClr val="000099"/>
        </a:solidFill>
      </dgm:spPr>
      <dgm:t>
        <a:bodyPr/>
        <a:lstStyle/>
        <a:p>
          <a:r>
            <a:rPr lang="en-US" sz="3200" b="0" i="0" dirty="0" err="1">
              <a:solidFill>
                <a:schemeClr val="tx1"/>
              </a:solidFill>
              <a:ea typeface="+mj-ea"/>
              <a:cs typeface="MCS Jeddah S_I fissured." pitchFamily="2" charset="-78"/>
            </a:rPr>
            <a:t>Mengharapkan</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keutamaan</a:t>
          </a:r>
          <a:r>
            <a:rPr lang="en-US" sz="3200" b="0" i="0" dirty="0">
              <a:solidFill>
                <a:schemeClr val="tx1"/>
              </a:solidFill>
              <a:ea typeface="+mj-ea"/>
              <a:cs typeface="MCS Jeddah S_I fissured." pitchFamily="2" charset="-78"/>
            </a:rPr>
            <a:t> dan </a:t>
          </a:r>
          <a:r>
            <a:rPr lang="en-US" sz="3200" b="0" i="0" dirty="0" err="1">
              <a:solidFill>
                <a:schemeClr val="tx1"/>
              </a:solidFill>
              <a:ea typeface="+mj-ea"/>
              <a:cs typeface="MCS Jeddah S_I fissured." pitchFamily="2" charset="-78"/>
            </a:rPr>
            <a:t>janji</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allah</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bagi</a:t>
          </a:r>
          <a:r>
            <a:rPr lang="en-US" sz="3200" b="0" i="0" dirty="0">
              <a:solidFill>
                <a:schemeClr val="tx1"/>
              </a:solidFill>
              <a:ea typeface="+mj-ea"/>
              <a:cs typeface="MCS Jeddah S_I fissured." pitchFamily="2" charset="-78"/>
            </a:rPr>
            <a:t> para mujahid </a:t>
          </a:r>
          <a:r>
            <a:rPr lang="en-US" sz="3200" b="0" i="0" dirty="0" err="1">
              <a:solidFill>
                <a:schemeClr val="tx1"/>
              </a:solidFill>
              <a:ea typeface="+mj-ea"/>
              <a:cs typeface="MCS Jeddah S_I fissured." pitchFamily="2" charset="-78"/>
            </a:rPr>
            <a:t>dengan</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hartanya</a:t>
          </a:r>
          <a:endParaRPr lang="en-US" sz="3200" b="0" i="0" dirty="0">
            <a:solidFill>
              <a:schemeClr val="tx1"/>
            </a:solidFill>
            <a:latin typeface="+mj-lt"/>
            <a:cs typeface="Calibri" panose="020F0502020204030204" pitchFamily="34" charset="0"/>
          </a:endParaRPr>
        </a:p>
      </dgm:t>
    </dgm:pt>
    <dgm:pt modelId="{604DE686-38AA-448A-9E9F-231C53097349}" type="parTrans" cxnId="{24BE0121-1894-43DE-B9DC-5CD0E6E78A1D}">
      <dgm:prSet custT="1"/>
      <dgm:spPr>
        <a:solidFill>
          <a:srgbClr val="000099"/>
        </a:solidFill>
      </dgm:spPr>
      <dgm:t>
        <a:bodyPr/>
        <a:lstStyle/>
        <a:p>
          <a:endParaRPr lang="en-US" sz="2000" b="0">
            <a:latin typeface="+mj-lt"/>
            <a:cs typeface="Calibri" panose="020F0502020204030204" pitchFamily="34" charset="0"/>
          </a:endParaRPr>
        </a:p>
      </dgm:t>
    </dgm:pt>
    <dgm:pt modelId="{18609B28-F10A-43A6-9E62-3A608B367BDA}" type="sibTrans" cxnId="{24BE0121-1894-43DE-B9DC-5CD0E6E78A1D}">
      <dgm:prSet/>
      <dgm:spPr/>
      <dgm:t>
        <a:bodyPr/>
        <a:lstStyle/>
        <a:p>
          <a:endParaRPr lang="en-US"/>
        </a:p>
      </dgm:t>
    </dgm:pt>
    <dgm:pt modelId="{879C34CA-934D-419C-8345-05705A31E935}">
      <dgm:prSet custT="1"/>
      <dgm:spPr>
        <a:solidFill>
          <a:srgbClr val="000099"/>
        </a:solidFill>
      </dgm:spPr>
      <dgm:t>
        <a:bodyPr/>
        <a:lstStyle/>
        <a:p>
          <a:r>
            <a:rPr lang="en-US" sz="3200" b="0" i="0" dirty="0" err="1">
              <a:solidFill>
                <a:schemeClr val="tx1"/>
              </a:solidFill>
              <a:ea typeface="+mj-ea"/>
              <a:cs typeface="MCS Jeddah S_I fissured." pitchFamily="2" charset="-78"/>
            </a:rPr>
            <a:t>Menghindari</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ancaman</a:t>
          </a:r>
          <a:r>
            <a:rPr lang="en-US" sz="3200" b="0" i="0" dirty="0">
              <a:solidFill>
                <a:schemeClr val="tx1"/>
              </a:solidFill>
              <a:ea typeface="+mj-ea"/>
              <a:cs typeface="MCS Jeddah S_I fissured." pitchFamily="2" charset="-78"/>
            </a:rPr>
            <a:t> Allah </a:t>
          </a:r>
          <a:r>
            <a:rPr lang="en-US" sz="3200" b="0" i="0" dirty="0" err="1">
              <a:solidFill>
                <a:schemeClr val="tx1"/>
              </a:solidFill>
              <a:ea typeface="+mj-ea"/>
              <a:cs typeface="MCS Jeddah S_I fissured." pitchFamily="2" charset="-78"/>
            </a:rPr>
            <a:t>kepada</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mereka</a:t>
          </a:r>
          <a:r>
            <a:rPr lang="en-US" sz="3200" b="0" i="0" dirty="0">
              <a:solidFill>
                <a:schemeClr val="tx1"/>
              </a:solidFill>
              <a:ea typeface="+mj-ea"/>
              <a:cs typeface="MCS Jeddah S_I fissured." pitchFamily="2" charset="-78"/>
            </a:rPr>
            <a:t> yang </a:t>
          </a:r>
          <a:r>
            <a:rPr lang="en-US" sz="3200" b="0" i="0" dirty="0" err="1">
              <a:solidFill>
                <a:schemeClr val="tx1"/>
              </a:solidFill>
              <a:ea typeface="+mj-ea"/>
              <a:cs typeface="MCS Jeddah S_I fissured." pitchFamily="2" charset="-78"/>
            </a:rPr>
            <a:t>enggan</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berjihad</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dengan</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hartanya</a:t>
          </a:r>
          <a:endParaRPr lang="en-US" sz="3200" b="0" i="0" dirty="0">
            <a:solidFill>
              <a:schemeClr val="tx1"/>
            </a:solidFill>
            <a:latin typeface="+mj-lt"/>
            <a:cs typeface="Calibri" panose="020F0502020204030204" pitchFamily="34" charset="0"/>
          </a:endParaRPr>
        </a:p>
      </dgm:t>
    </dgm:pt>
    <dgm:pt modelId="{2EC78966-EDE0-4D1D-8E51-3FE48F25B9C8}" type="parTrans" cxnId="{0BC0CBC8-334F-4BD4-8DBF-30F960241A7F}">
      <dgm:prSet custT="1"/>
      <dgm:spPr/>
      <dgm:t>
        <a:bodyPr/>
        <a:lstStyle/>
        <a:p>
          <a:endParaRPr lang="en-ID" sz="2000">
            <a:latin typeface="+mj-lt"/>
          </a:endParaRPr>
        </a:p>
      </dgm:t>
    </dgm:pt>
    <dgm:pt modelId="{F96F1CBD-328E-4F77-A6E8-626D34641811}" type="sibTrans" cxnId="{0BC0CBC8-334F-4BD4-8DBF-30F960241A7F}">
      <dgm:prSet/>
      <dgm:spPr/>
      <dgm:t>
        <a:bodyPr/>
        <a:lstStyle/>
        <a:p>
          <a:endParaRPr lang="en-ID"/>
        </a:p>
      </dgm:t>
    </dgm:pt>
    <dgm:pt modelId="{71103081-04D9-4313-A8EB-117E69C8583E}">
      <dgm:prSet custT="1"/>
      <dgm:spPr>
        <a:solidFill>
          <a:srgbClr val="000099"/>
        </a:solidFill>
      </dgm:spPr>
      <dgm:t>
        <a:bodyPr/>
        <a:lstStyle/>
        <a:p>
          <a:r>
            <a:rPr lang="en-US" sz="3200" b="0" i="0" dirty="0">
              <a:solidFill>
                <a:schemeClr val="tx1"/>
              </a:solidFill>
              <a:ea typeface="+mj-ea"/>
              <a:cs typeface="MCS Jeddah S_I fissured." pitchFamily="2" charset="-78"/>
            </a:rPr>
            <a:t>Karena </a:t>
          </a:r>
          <a:r>
            <a:rPr lang="en-US" sz="3200" b="0" i="0" dirty="0" err="1">
              <a:solidFill>
                <a:schemeClr val="tx1"/>
              </a:solidFill>
              <a:ea typeface="+mj-ea"/>
              <a:cs typeface="MCS Jeddah S_I fissured." pitchFamily="2" charset="-78"/>
            </a:rPr>
            <a:t>musuh-musuh</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allah</a:t>
          </a:r>
          <a:r>
            <a:rPr lang="en-US" sz="3200" b="0" i="0" dirty="0">
              <a:solidFill>
                <a:schemeClr val="tx1"/>
              </a:solidFill>
              <a:ea typeface="+mj-ea"/>
              <a:cs typeface="MCS Jeddah S_I fissured." pitchFamily="2" charset="-78"/>
            </a:rPr>
            <a:t> pun </a:t>
          </a:r>
          <a:r>
            <a:rPr lang="en-US" sz="3200" b="0" i="0" dirty="0" err="1">
              <a:solidFill>
                <a:schemeClr val="tx1"/>
              </a:solidFill>
              <a:ea typeface="+mj-ea"/>
              <a:cs typeface="MCS Jeddah S_I fissured." pitchFamily="2" charset="-78"/>
            </a:rPr>
            <a:t>mengeluarkan</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segala</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potensi</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untuk</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mendukung</a:t>
          </a:r>
          <a:r>
            <a:rPr lang="en-US" sz="3200" b="0" i="0" dirty="0">
              <a:solidFill>
                <a:schemeClr val="tx1"/>
              </a:solidFill>
              <a:ea typeface="+mj-ea"/>
              <a:cs typeface="MCS Jeddah S_I fissured." pitchFamily="2" charset="-78"/>
            </a:rPr>
            <a:t> </a:t>
          </a:r>
          <a:r>
            <a:rPr lang="en-US" sz="3200" b="0" i="0" dirty="0" err="1">
              <a:solidFill>
                <a:schemeClr val="tx1"/>
              </a:solidFill>
              <a:ea typeface="+mj-ea"/>
              <a:cs typeface="MCS Jeddah S_I fissured." pitchFamily="2" charset="-78"/>
            </a:rPr>
            <a:t>kebathilan</a:t>
          </a:r>
          <a:r>
            <a:rPr lang="en-US" sz="3200" b="0" i="0" dirty="0">
              <a:solidFill>
                <a:schemeClr val="tx1"/>
              </a:solidFill>
              <a:ea typeface="+mj-ea"/>
              <a:cs typeface="MCS Jeddah S_I fissured." pitchFamily="2" charset="-78"/>
            </a:rPr>
            <a:t> </a:t>
          </a:r>
          <a:r>
            <a:rPr lang="en-US" sz="3200" b="0" i="0" dirty="0" err="1">
              <a:solidFill>
                <a:schemeClr val="tx1"/>
              </a:solidFill>
              <a:cs typeface="MCS Jeddah S_I fissured." pitchFamily="2" charset="-78"/>
            </a:rPr>
            <a:t>mereka</a:t>
          </a:r>
          <a:r>
            <a:rPr lang="en-US" sz="3200" b="0" i="0" dirty="0">
              <a:solidFill>
                <a:schemeClr val="tx1"/>
              </a:solidFill>
              <a:ea typeface="+mj-ea"/>
              <a:cs typeface="MCS Jeddah S_I fissured." pitchFamily="2" charset="-78"/>
            </a:rPr>
            <a:t> </a:t>
          </a:r>
          <a:endParaRPr lang="en-US" sz="3200" b="0" i="0" dirty="0">
            <a:solidFill>
              <a:schemeClr val="tx1"/>
            </a:solidFill>
            <a:latin typeface="+mj-lt"/>
            <a:cs typeface="Calibri" panose="020F0502020204030204" pitchFamily="34" charset="0"/>
          </a:endParaRPr>
        </a:p>
      </dgm:t>
    </dgm:pt>
    <dgm:pt modelId="{756762E6-0663-453A-BF6D-544BDC4D1D80}" type="parTrans" cxnId="{FFBD89E7-27E0-4D3D-9182-E0F7EF92B028}">
      <dgm:prSet custT="1"/>
      <dgm:spPr/>
      <dgm:t>
        <a:bodyPr/>
        <a:lstStyle/>
        <a:p>
          <a:endParaRPr lang="en-ID" sz="2000">
            <a:latin typeface="+mj-lt"/>
          </a:endParaRPr>
        </a:p>
      </dgm:t>
    </dgm:pt>
    <dgm:pt modelId="{310D2CB5-AB70-4858-880B-76448C1C7244}" type="sibTrans" cxnId="{FFBD89E7-27E0-4D3D-9182-E0F7EF92B028}">
      <dgm:prSet/>
      <dgm:spPr/>
      <dgm:t>
        <a:bodyPr/>
        <a:lstStyle/>
        <a:p>
          <a:endParaRPr lang="en-ID"/>
        </a:p>
      </dgm:t>
    </dgm:pt>
    <dgm:pt modelId="{6B12AB82-3CF5-4A50-B5E6-12F9B6A901FF}" type="pres">
      <dgm:prSet presAssocID="{0CA6AD2E-E048-43A8-97AE-64F94A3A1B88}" presName="diagram" presStyleCnt="0">
        <dgm:presLayoutVars>
          <dgm:chPref val="1"/>
          <dgm:dir/>
          <dgm:animOne val="branch"/>
          <dgm:animLvl val="lvl"/>
          <dgm:resizeHandles val="exact"/>
        </dgm:presLayoutVars>
      </dgm:prSet>
      <dgm:spPr/>
    </dgm:pt>
    <dgm:pt modelId="{61B9D18C-05A3-45CC-A317-6C1A450E3E4A}" type="pres">
      <dgm:prSet presAssocID="{12ED80DD-9A8A-4C85-B88D-59250C8AB9B9}" presName="root1" presStyleCnt="0"/>
      <dgm:spPr/>
    </dgm:pt>
    <dgm:pt modelId="{F74CAB44-33E7-4B60-BFE6-B2F6EEACDE43}" type="pres">
      <dgm:prSet presAssocID="{12ED80DD-9A8A-4C85-B88D-59250C8AB9B9}" presName="LevelOneTextNode" presStyleLbl="node0" presStyleIdx="0" presStyleCnt="1" custScaleX="118337" custScaleY="299955" custLinFactNeighborX="-87658">
        <dgm:presLayoutVars>
          <dgm:chPref val="3"/>
        </dgm:presLayoutVars>
      </dgm:prSet>
      <dgm:spPr/>
    </dgm:pt>
    <dgm:pt modelId="{354F24B7-1B01-4902-B256-E68315C14D8E}" type="pres">
      <dgm:prSet presAssocID="{12ED80DD-9A8A-4C85-B88D-59250C8AB9B9}" presName="level2hierChild" presStyleCnt="0"/>
      <dgm:spPr/>
    </dgm:pt>
    <dgm:pt modelId="{B22E1A7A-D01B-4FED-B7A1-C2DD33DB8036}" type="pres">
      <dgm:prSet presAssocID="{604DE686-38AA-448A-9E9F-231C53097349}" presName="conn2-1" presStyleLbl="parChTrans1D2" presStyleIdx="0" presStyleCnt="3" custScaleX="2000000"/>
      <dgm:spPr/>
    </dgm:pt>
    <dgm:pt modelId="{A366B43B-E473-451A-AF85-E41E5CC04EE2}" type="pres">
      <dgm:prSet presAssocID="{604DE686-38AA-448A-9E9F-231C53097349}" presName="connTx" presStyleLbl="parChTrans1D2" presStyleIdx="0" presStyleCnt="3"/>
      <dgm:spPr/>
    </dgm:pt>
    <dgm:pt modelId="{36A110BD-CA4A-4EEE-9BC5-01FC7A8C0323}" type="pres">
      <dgm:prSet presAssocID="{9CA1D7F5-3FB3-48C9-9CF8-2C308A136DD8}" presName="root2" presStyleCnt="0"/>
      <dgm:spPr/>
    </dgm:pt>
    <dgm:pt modelId="{CA02F479-2416-4B87-BB1B-24602D9E5C3E}" type="pres">
      <dgm:prSet presAssocID="{9CA1D7F5-3FB3-48C9-9CF8-2C308A136DD8}" presName="LevelTwoTextNode" presStyleLbl="node2" presStyleIdx="0" presStyleCnt="3" custScaleX="401543" custScaleY="227062" custLinFactY="-13462" custLinFactNeighborY="-100000">
        <dgm:presLayoutVars>
          <dgm:chPref val="3"/>
        </dgm:presLayoutVars>
      </dgm:prSet>
      <dgm:spPr/>
    </dgm:pt>
    <dgm:pt modelId="{0411DCD3-049E-4BFA-AC0A-0602049574AD}" type="pres">
      <dgm:prSet presAssocID="{9CA1D7F5-3FB3-48C9-9CF8-2C308A136DD8}" presName="level3hierChild" presStyleCnt="0"/>
      <dgm:spPr/>
    </dgm:pt>
    <dgm:pt modelId="{12F0D258-5455-4582-8888-51AC7611B0CB}" type="pres">
      <dgm:prSet presAssocID="{2EC78966-EDE0-4D1D-8E51-3FE48F25B9C8}" presName="conn2-1" presStyleLbl="parChTrans1D2" presStyleIdx="1" presStyleCnt="3" custScaleX="2000000"/>
      <dgm:spPr/>
    </dgm:pt>
    <dgm:pt modelId="{07FE9B24-6033-4802-ABEB-6746CAC3BA00}" type="pres">
      <dgm:prSet presAssocID="{2EC78966-EDE0-4D1D-8E51-3FE48F25B9C8}" presName="connTx" presStyleLbl="parChTrans1D2" presStyleIdx="1" presStyleCnt="3"/>
      <dgm:spPr/>
    </dgm:pt>
    <dgm:pt modelId="{7C0890C1-A9B9-4C22-870A-E3097437B128}" type="pres">
      <dgm:prSet presAssocID="{879C34CA-934D-419C-8345-05705A31E935}" presName="root2" presStyleCnt="0"/>
      <dgm:spPr/>
    </dgm:pt>
    <dgm:pt modelId="{131287E8-C49A-4D82-905C-B8D4F381FEFD}" type="pres">
      <dgm:prSet presAssocID="{879C34CA-934D-419C-8345-05705A31E935}" presName="LevelTwoTextNode" presStyleLbl="node2" presStyleIdx="1" presStyleCnt="3" custScaleX="403310" custScaleY="226321">
        <dgm:presLayoutVars>
          <dgm:chPref val="3"/>
        </dgm:presLayoutVars>
      </dgm:prSet>
      <dgm:spPr/>
    </dgm:pt>
    <dgm:pt modelId="{3EC23A0C-2924-49D5-A81C-044590678EFD}" type="pres">
      <dgm:prSet presAssocID="{879C34CA-934D-419C-8345-05705A31E935}" presName="level3hierChild" presStyleCnt="0"/>
      <dgm:spPr/>
    </dgm:pt>
    <dgm:pt modelId="{8721129A-FB61-48F5-992C-8CC9AA025C82}" type="pres">
      <dgm:prSet presAssocID="{756762E6-0663-453A-BF6D-544BDC4D1D80}" presName="conn2-1" presStyleLbl="parChTrans1D2" presStyleIdx="2" presStyleCnt="3" custScaleX="2000000"/>
      <dgm:spPr/>
    </dgm:pt>
    <dgm:pt modelId="{94979C86-98AE-48D0-976E-5A73774C7BEB}" type="pres">
      <dgm:prSet presAssocID="{756762E6-0663-453A-BF6D-544BDC4D1D80}" presName="connTx" presStyleLbl="parChTrans1D2" presStyleIdx="2" presStyleCnt="3"/>
      <dgm:spPr/>
    </dgm:pt>
    <dgm:pt modelId="{FACECA50-0FF0-4937-BD05-1C07BB8F12FA}" type="pres">
      <dgm:prSet presAssocID="{71103081-04D9-4313-A8EB-117E69C8583E}" presName="root2" presStyleCnt="0"/>
      <dgm:spPr/>
    </dgm:pt>
    <dgm:pt modelId="{423EE100-66F3-4CB7-A0D0-CB3490B2A72F}" type="pres">
      <dgm:prSet presAssocID="{71103081-04D9-4313-A8EB-117E69C8583E}" presName="LevelTwoTextNode" presStyleLbl="node2" presStyleIdx="2" presStyleCnt="3" custScaleX="403449" custScaleY="241629" custLinFactNeighborY="38474">
        <dgm:presLayoutVars>
          <dgm:chPref val="3"/>
        </dgm:presLayoutVars>
      </dgm:prSet>
      <dgm:spPr/>
    </dgm:pt>
    <dgm:pt modelId="{DD1471AF-1DB2-42A6-AE74-D85E46F81414}" type="pres">
      <dgm:prSet presAssocID="{71103081-04D9-4313-A8EB-117E69C8583E}" presName="level3hierChild" presStyleCnt="0"/>
      <dgm:spPr/>
    </dgm:pt>
  </dgm:ptLst>
  <dgm:cxnLst>
    <dgm:cxn modelId="{24BE0121-1894-43DE-B9DC-5CD0E6E78A1D}" srcId="{12ED80DD-9A8A-4C85-B88D-59250C8AB9B9}" destId="{9CA1D7F5-3FB3-48C9-9CF8-2C308A136DD8}" srcOrd="0" destOrd="0" parTransId="{604DE686-38AA-448A-9E9F-231C53097349}" sibTransId="{18609B28-F10A-43A6-9E62-3A608B367BDA}"/>
    <dgm:cxn modelId="{E781E225-938F-40BA-9090-696AC7A7DFBB}" type="presOf" srcId="{0CA6AD2E-E048-43A8-97AE-64F94A3A1B88}" destId="{6B12AB82-3CF5-4A50-B5E6-12F9B6A901FF}" srcOrd="0" destOrd="0" presId="urn:microsoft.com/office/officeart/2005/8/layout/hierarchy2"/>
    <dgm:cxn modelId="{D4587B60-1014-4446-96B7-25A9F722CBDC}" type="presOf" srcId="{756762E6-0663-453A-BF6D-544BDC4D1D80}" destId="{8721129A-FB61-48F5-992C-8CC9AA025C82}" srcOrd="0" destOrd="0" presId="urn:microsoft.com/office/officeart/2005/8/layout/hierarchy2"/>
    <dgm:cxn modelId="{63FDBB75-F224-4CED-9EC7-230D0166FACA}" type="presOf" srcId="{604DE686-38AA-448A-9E9F-231C53097349}" destId="{A366B43B-E473-451A-AF85-E41E5CC04EE2}" srcOrd="1" destOrd="0" presId="urn:microsoft.com/office/officeart/2005/8/layout/hierarchy2"/>
    <dgm:cxn modelId="{CEB7588C-AFAE-4982-B7B6-5C67C5679B25}" type="presOf" srcId="{9CA1D7F5-3FB3-48C9-9CF8-2C308A136DD8}" destId="{CA02F479-2416-4B87-BB1B-24602D9E5C3E}" srcOrd="0" destOrd="0" presId="urn:microsoft.com/office/officeart/2005/8/layout/hierarchy2"/>
    <dgm:cxn modelId="{0BC0CBC8-334F-4BD4-8DBF-30F960241A7F}" srcId="{12ED80DD-9A8A-4C85-B88D-59250C8AB9B9}" destId="{879C34CA-934D-419C-8345-05705A31E935}" srcOrd="1" destOrd="0" parTransId="{2EC78966-EDE0-4D1D-8E51-3FE48F25B9C8}" sibTransId="{F96F1CBD-328E-4F77-A6E8-626D34641811}"/>
    <dgm:cxn modelId="{E08D4FC9-15EC-4125-B127-556174AEBBA8}" type="presOf" srcId="{71103081-04D9-4313-A8EB-117E69C8583E}" destId="{423EE100-66F3-4CB7-A0D0-CB3490B2A72F}" srcOrd="0" destOrd="0" presId="urn:microsoft.com/office/officeart/2005/8/layout/hierarchy2"/>
    <dgm:cxn modelId="{0F7398D0-0194-4635-B57A-4A99E27213CC}" type="presOf" srcId="{2EC78966-EDE0-4D1D-8E51-3FE48F25B9C8}" destId="{12F0D258-5455-4582-8888-51AC7611B0CB}" srcOrd="0" destOrd="0" presId="urn:microsoft.com/office/officeart/2005/8/layout/hierarchy2"/>
    <dgm:cxn modelId="{95EF52D2-BA49-4594-AF45-D18330A41698}" type="presOf" srcId="{756762E6-0663-453A-BF6D-544BDC4D1D80}" destId="{94979C86-98AE-48D0-976E-5A73774C7BEB}" srcOrd="1" destOrd="0" presId="urn:microsoft.com/office/officeart/2005/8/layout/hierarchy2"/>
    <dgm:cxn modelId="{DC4A5ED9-D687-41ED-8305-A9A088E3693B}" type="presOf" srcId="{12ED80DD-9A8A-4C85-B88D-59250C8AB9B9}" destId="{F74CAB44-33E7-4B60-BFE6-B2F6EEACDE43}" srcOrd="0" destOrd="0" presId="urn:microsoft.com/office/officeart/2005/8/layout/hierarchy2"/>
    <dgm:cxn modelId="{DF59E1DF-9363-4393-9FC3-CA8A4E313B26}" type="presOf" srcId="{604DE686-38AA-448A-9E9F-231C53097349}" destId="{B22E1A7A-D01B-4FED-B7A1-C2DD33DB8036}" srcOrd="0" destOrd="0" presId="urn:microsoft.com/office/officeart/2005/8/layout/hierarchy2"/>
    <dgm:cxn modelId="{FFBD89E7-27E0-4D3D-9182-E0F7EF92B028}" srcId="{12ED80DD-9A8A-4C85-B88D-59250C8AB9B9}" destId="{71103081-04D9-4313-A8EB-117E69C8583E}" srcOrd="2" destOrd="0" parTransId="{756762E6-0663-453A-BF6D-544BDC4D1D80}" sibTransId="{310D2CB5-AB70-4858-880B-76448C1C7244}"/>
    <dgm:cxn modelId="{D2394FF0-D3D5-439C-AE48-E4640DCB68C6}" type="presOf" srcId="{879C34CA-934D-419C-8345-05705A31E935}" destId="{131287E8-C49A-4D82-905C-B8D4F381FEFD}" srcOrd="0" destOrd="0" presId="urn:microsoft.com/office/officeart/2005/8/layout/hierarchy2"/>
    <dgm:cxn modelId="{3011A9F5-620A-4750-BC4F-A42A295A864D}" type="presOf" srcId="{2EC78966-EDE0-4D1D-8E51-3FE48F25B9C8}" destId="{07FE9B24-6033-4802-ABEB-6746CAC3BA00}" srcOrd="1" destOrd="0" presId="urn:microsoft.com/office/officeart/2005/8/layout/hierarchy2"/>
    <dgm:cxn modelId="{351347FA-301D-4B8D-A7A7-A22C064C9DD4}" srcId="{0CA6AD2E-E048-43A8-97AE-64F94A3A1B88}" destId="{12ED80DD-9A8A-4C85-B88D-59250C8AB9B9}" srcOrd="0" destOrd="0" parTransId="{3A55ABC8-F806-4CFE-A1BE-3A26C14DE95B}" sibTransId="{DEEF1D4A-4B0E-4967-BA77-E1C3DF12E94C}"/>
    <dgm:cxn modelId="{1FC8CEE9-C559-4B73-9C8C-532C41527F2B}" type="presParOf" srcId="{6B12AB82-3CF5-4A50-B5E6-12F9B6A901FF}" destId="{61B9D18C-05A3-45CC-A317-6C1A450E3E4A}" srcOrd="0" destOrd="0" presId="urn:microsoft.com/office/officeart/2005/8/layout/hierarchy2"/>
    <dgm:cxn modelId="{F68BB5D5-637A-4273-AD91-35037C6BF64A}" type="presParOf" srcId="{61B9D18C-05A3-45CC-A317-6C1A450E3E4A}" destId="{F74CAB44-33E7-4B60-BFE6-B2F6EEACDE43}" srcOrd="0" destOrd="0" presId="urn:microsoft.com/office/officeart/2005/8/layout/hierarchy2"/>
    <dgm:cxn modelId="{FF0B7D2C-B585-4098-A0DD-90641EC599B9}" type="presParOf" srcId="{61B9D18C-05A3-45CC-A317-6C1A450E3E4A}" destId="{354F24B7-1B01-4902-B256-E68315C14D8E}" srcOrd="1" destOrd="0" presId="urn:microsoft.com/office/officeart/2005/8/layout/hierarchy2"/>
    <dgm:cxn modelId="{6750EBFC-6313-4546-AA3A-3A688CE3B862}" type="presParOf" srcId="{354F24B7-1B01-4902-B256-E68315C14D8E}" destId="{B22E1A7A-D01B-4FED-B7A1-C2DD33DB8036}" srcOrd="0" destOrd="0" presId="urn:microsoft.com/office/officeart/2005/8/layout/hierarchy2"/>
    <dgm:cxn modelId="{734E1241-5DDC-4FB5-A524-EA7F6A7C2C4D}" type="presParOf" srcId="{B22E1A7A-D01B-4FED-B7A1-C2DD33DB8036}" destId="{A366B43B-E473-451A-AF85-E41E5CC04EE2}" srcOrd="0" destOrd="0" presId="urn:microsoft.com/office/officeart/2005/8/layout/hierarchy2"/>
    <dgm:cxn modelId="{7A55A661-5F30-4233-AA25-192331AB3324}" type="presParOf" srcId="{354F24B7-1B01-4902-B256-E68315C14D8E}" destId="{36A110BD-CA4A-4EEE-9BC5-01FC7A8C0323}" srcOrd="1" destOrd="0" presId="urn:microsoft.com/office/officeart/2005/8/layout/hierarchy2"/>
    <dgm:cxn modelId="{4CDB41E1-A958-4D3A-8A4F-7E1897D70F93}" type="presParOf" srcId="{36A110BD-CA4A-4EEE-9BC5-01FC7A8C0323}" destId="{CA02F479-2416-4B87-BB1B-24602D9E5C3E}" srcOrd="0" destOrd="0" presId="urn:microsoft.com/office/officeart/2005/8/layout/hierarchy2"/>
    <dgm:cxn modelId="{D28ECE0D-15B8-4457-8293-FDD24F9CEDA4}" type="presParOf" srcId="{36A110BD-CA4A-4EEE-9BC5-01FC7A8C0323}" destId="{0411DCD3-049E-4BFA-AC0A-0602049574AD}" srcOrd="1" destOrd="0" presId="urn:microsoft.com/office/officeart/2005/8/layout/hierarchy2"/>
    <dgm:cxn modelId="{EE7BD6CB-DA9F-4F1A-8663-DCC34598DE98}" type="presParOf" srcId="{354F24B7-1B01-4902-B256-E68315C14D8E}" destId="{12F0D258-5455-4582-8888-51AC7611B0CB}" srcOrd="2" destOrd="0" presId="urn:microsoft.com/office/officeart/2005/8/layout/hierarchy2"/>
    <dgm:cxn modelId="{BD72F6B6-511C-4B54-B924-1A55FC6281A1}" type="presParOf" srcId="{12F0D258-5455-4582-8888-51AC7611B0CB}" destId="{07FE9B24-6033-4802-ABEB-6746CAC3BA00}" srcOrd="0" destOrd="0" presId="urn:microsoft.com/office/officeart/2005/8/layout/hierarchy2"/>
    <dgm:cxn modelId="{6A2D0127-1EF7-4F24-8047-F6A5470D340C}" type="presParOf" srcId="{354F24B7-1B01-4902-B256-E68315C14D8E}" destId="{7C0890C1-A9B9-4C22-870A-E3097437B128}" srcOrd="3" destOrd="0" presId="urn:microsoft.com/office/officeart/2005/8/layout/hierarchy2"/>
    <dgm:cxn modelId="{07ABE5F3-6942-4A54-81EA-90F2C87574C2}" type="presParOf" srcId="{7C0890C1-A9B9-4C22-870A-E3097437B128}" destId="{131287E8-C49A-4D82-905C-B8D4F381FEFD}" srcOrd="0" destOrd="0" presId="urn:microsoft.com/office/officeart/2005/8/layout/hierarchy2"/>
    <dgm:cxn modelId="{3A10B98F-34EB-4A7B-AF29-BE45ABA77830}" type="presParOf" srcId="{7C0890C1-A9B9-4C22-870A-E3097437B128}" destId="{3EC23A0C-2924-49D5-A81C-044590678EFD}" srcOrd="1" destOrd="0" presId="urn:microsoft.com/office/officeart/2005/8/layout/hierarchy2"/>
    <dgm:cxn modelId="{4B04DA8A-CDBC-42A0-8D56-3458D7BDFF68}" type="presParOf" srcId="{354F24B7-1B01-4902-B256-E68315C14D8E}" destId="{8721129A-FB61-48F5-992C-8CC9AA025C82}" srcOrd="4" destOrd="0" presId="urn:microsoft.com/office/officeart/2005/8/layout/hierarchy2"/>
    <dgm:cxn modelId="{92C8C3D0-EF62-4D8E-B67D-9DD40ABBA712}" type="presParOf" srcId="{8721129A-FB61-48F5-992C-8CC9AA025C82}" destId="{94979C86-98AE-48D0-976E-5A73774C7BEB}" srcOrd="0" destOrd="0" presId="urn:microsoft.com/office/officeart/2005/8/layout/hierarchy2"/>
    <dgm:cxn modelId="{33E7AAED-408F-40A0-9B91-6C9C60F3242D}" type="presParOf" srcId="{354F24B7-1B01-4902-B256-E68315C14D8E}" destId="{FACECA50-0FF0-4937-BD05-1C07BB8F12FA}" srcOrd="5" destOrd="0" presId="urn:microsoft.com/office/officeart/2005/8/layout/hierarchy2"/>
    <dgm:cxn modelId="{0A015566-E357-4F4A-B98B-08E43E014FE2}" type="presParOf" srcId="{FACECA50-0FF0-4937-BD05-1C07BB8F12FA}" destId="{423EE100-66F3-4CB7-A0D0-CB3490B2A72F}" srcOrd="0" destOrd="0" presId="urn:microsoft.com/office/officeart/2005/8/layout/hierarchy2"/>
    <dgm:cxn modelId="{5E99EE3B-E389-483C-BFDF-A54843827C22}" type="presParOf" srcId="{FACECA50-0FF0-4937-BD05-1C07BB8F12FA}" destId="{DD1471AF-1DB2-42A6-AE74-D85E46F8141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AB44-33E7-4B60-BFE6-B2F6EEACDE43}">
      <dsp:nvSpPr>
        <dsp:cNvPr id="0" name=""/>
        <dsp:cNvSpPr/>
      </dsp:nvSpPr>
      <dsp:spPr>
        <a:xfrm>
          <a:off x="0" y="2461436"/>
          <a:ext cx="1912101" cy="1935126"/>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latin typeface="Calibri" panose="020F0502020204030204" pitchFamily="34" charset="0"/>
              <a:cs typeface="Calibri" panose="020F0502020204030204" pitchFamily="34" charset="0"/>
            </a:rPr>
            <a:t>3 BISNIS TAK PERNAH RUGI</a:t>
          </a:r>
        </a:p>
      </dsp:txBody>
      <dsp:txXfrm>
        <a:off x="56004" y="2517440"/>
        <a:ext cx="1800093" cy="1823118"/>
      </dsp:txXfrm>
    </dsp:sp>
    <dsp:sp modelId="{816547DA-1D9E-4079-84FD-BCA33ABAFA27}">
      <dsp:nvSpPr>
        <dsp:cNvPr id="0" name=""/>
        <dsp:cNvSpPr/>
      </dsp:nvSpPr>
      <dsp:spPr>
        <a:xfrm rot="17270164">
          <a:off x="1171986" y="2402776"/>
          <a:ext cx="2133800" cy="21204"/>
        </a:xfrm>
        <a:custGeom>
          <a:avLst/>
          <a:gdLst/>
          <a:ahLst/>
          <a:cxnLst/>
          <a:rect l="0" t="0" r="0" b="0"/>
          <a:pathLst>
            <a:path>
              <a:moveTo>
                <a:pt x="0" y="10602"/>
              </a:moveTo>
              <a:lnTo>
                <a:pt x="2133800" y="10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0" kern="1200">
            <a:latin typeface="Calibri" panose="020F0502020204030204" pitchFamily="34" charset="0"/>
            <a:cs typeface="Calibri" panose="020F0502020204030204" pitchFamily="34" charset="0"/>
          </a:endParaRPr>
        </a:p>
      </dsp:txBody>
      <dsp:txXfrm>
        <a:off x="1171986" y="2360033"/>
        <a:ext cx="2133800" cy="106690"/>
      </dsp:txXfrm>
    </dsp:sp>
    <dsp:sp modelId="{C95EB59B-5189-4510-AD9F-5AB42B5A28C7}">
      <dsp:nvSpPr>
        <dsp:cNvPr id="0" name=""/>
        <dsp:cNvSpPr/>
      </dsp:nvSpPr>
      <dsp:spPr>
        <a:xfrm>
          <a:off x="2565672" y="973566"/>
          <a:ext cx="6571079" cy="848381"/>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latin typeface="Calibri" panose="020F0502020204030204" pitchFamily="34" charset="0"/>
              <a:cs typeface="Calibri" panose="020F0502020204030204" pitchFamily="34" charset="0"/>
            </a:rPr>
            <a:t>Membaca</a:t>
          </a:r>
          <a:r>
            <a:rPr lang="en-US" sz="4000" b="1" kern="1200" dirty="0">
              <a:latin typeface="Calibri" panose="020F0502020204030204" pitchFamily="34" charset="0"/>
              <a:cs typeface="Calibri" panose="020F0502020204030204" pitchFamily="34" charset="0"/>
            </a:rPr>
            <a:t> Al Qur’an</a:t>
          </a:r>
        </a:p>
      </dsp:txBody>
      <dsp:txXfrm>
        <a:off x="2590520" y="998414"/>
        <a:ext cx="6521383" cy="798685"/>
      </dsp:txXfrm>
    </dsp:sp>
    <dsp:sp modelId="{11EEE174-507B-486B-B32D-63AD8649F81B}">
      <dsp:nvSpPr>
        <dsp:cNvPr id="0" name=""/>
        <dsp:cNvSpPr/>
      </dsp:nvSpPr>
      <dsp:spPr>
        <a:xfrm rot="19149249">
          <a:off x="1806900" y="3135867"/>
          <a:ext cx="863973" cy="21204"/>
        </a:xfrm>
        <a:custGeom>
          <a:avLst/>
          <a:gdLst/>
          <a:ahLst/>
          <a:cxnLst/>
          <a:rect l="0" t="0" r="0" b="0"/>
          <a:pathLst>
            <a:path>
              <a:moveTo>
                <a:pt x="0" y="10602"/>
              </a:moveTo>
              <a:lnTo>
                <a:pt x="863973" y="10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0" kern="1200">
            <a:latin typeface="Calibri" panose="020F0502020204030204" pitchFamily="34" charset="0"/>
            <a:cs typeface="Calibri" panose="020F0502020204030204" pitchFamily="34" charset="0"/>
          </a:endParaRPr>
        </a:p>
      </dsp:txBody>
      <dsp:txXfrm>
        <a:off x="1806900" y="3124870"/>
        <a:ext cx="863973" cy="43198"/>
      </dsp:txXfrm>
    </dsp:sp>
    <dsp:sp modelId="{05A60858-7958-4639-A0BF-A91B672FAC11}">
      <dsp:nvSpPr>
        <dsp:cNvPr id="0" name=""/>
        <dsp:cNvSpPr/>
      </dsp:nvSpPr>
      <dsp:spPr>
        <a:xfrm>
          <a:off x="2565672" y="2194084"/>
          <a:ext cx="6355353" cy="1339708"/>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latin typeface="Calibri" panose="020F0502020204030204" pitchFamily="34" charset="0"/>
              <a:cs typeface="Calibri" panose="020F0502020204030204" pitchFamily="34" charset="0"/>
            </a:rPr>
            <a:t>Menegakkan</a:t>
          </a:r>
          <a:r>
            <a:rPr lang="en-US" sz="4000" b="1" kern="1200" dirty="0">
              <a:latin typeface="Calibri" panose="020F0502020204030204" pitchFamily="34" charset="0"/>
              <a:cs typeface="Calibri" panose="020F0502020204030204" pitchFamily="34" charset="0"/>
            </a:rPr>
            <a:t> </a:t>
          </a:r>
          <a:r>
            <a:rPr lang="en-US" sz="4000" b="1" kern="1200" dirty="0" err="1">
              <a:latin typeface="Calibri" panose="020F0502020204030204" pitchFamily="34" charset="0"/>
              <a:cs typeface="Calibri" panose="020F0502020204030204" pitchFamily="34" charset="0"/>
            </a:rPr>
            <a:t>Sholat</a:t>
          </a:r>
          <a:endParaRPr lang="en-US" sz="4000" b="1" kern="1200" dirty="0">
            <a:latin typeface="Calibri" panose="020F0502020204030204" pitchFamily="34" charset="0"/>
            <a:cs typeface="Calibri" panose="020F0502020204030204" pitchFamily="34" charset="0"/>
          </a:endParaRPr>
        </a:p>
      </dsp:txBody>
      <dsp:txXfrm>
        <a:off x="2604911" y="2233323"/>
        <a:ext cx="6276875" cy="1261230"/>
      </dsp:txXfrm>
    </dsp:sp>
    <dsp:sp modelId="{B22E1A7A-D01B-4FED-B7A1-C2DD33DB8036}">
      <dsp:nvSpPr>
        <dsp:cNvPr id="0" name=""/>
        <dsp:cNvSpPr/>
      </dsp:nvSpPr>
      <dsp:spPr>
        <a:xfrm rot="3703673">
          <a:off x="1548970" y="4026012"/>
          <a:ext cx="1379833" cy="21204"/>
        </a:xfrm>
        <a:custGeom>
          <a:avLst/>
          <a:gdLst/>
          <a:ahLst/>
          <a:cxnLst/>
          <a:rect l="0" t="0" r="0" b="0"/>
          <a:pathLst>
            <a:path>
              <a:moveTo>
                <a:pt x="0" y="10602"/>
              </a:moveTo>
              <a:lnTo>
                <a:pt x="1379833" y="10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b="0" kern="1200">
            <a:latin typeface="Calibri" panose="020F0502020204030204" pitchFamily="34" charset="0"/>
            <a:cs typeface="Calibri" panose="020F0502020204030204" pitchFamily="34" charset="0"/>
          </a:endParaRPr>
        </a:p>
      </dsp:txBody>
      <dsp:txXfrm>
        <a:off x="1548970" y="4002119"/>
        <a:ext cx="1379833" cy="68991"/>
      </dsp:txXfrm>
    </dsp:sp>
    <dsp:sp modelId="{CA02F479-2416-4B87-BB1B-24602D9E5C3E}">
      <dsp:nvSpPr>
        <dsp:cNvPr id="0" name=""/>
        <dsp:cNvSpPr/>
      </dsp:nvSpPr>
      <dsp:spPr>
        <a:xfrm>
          <a:off x="2565672" y="3878259"/>
          <a:ext cx="6359117" cy="1531941"/>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latin typeface="Calibri" panose="020F0502020204030204" pitchFamily="34" charset="0"/>
              <a:cs typeface="Calibri" panose="020F0502020204030204" pitchFamily="34" charset="0"/>
            </a:rPr>
            <a:t>Menginfakkan</a:t>
          </a:r>
          <a:r>
            <a:rPr lang="en-US" sz="4000" b="1" kern="1200" dirty="0">
              <a:latin typeface="Calibri" panose="020F0502020204030204" pitchFamily="34" charset="0"/>
              <a:cs typeface="Calibri" panose="020F0502020204030204" pitchFamily="34" charset="0"/>
            </a:rPr>
            <a:t> </a:t>
          </a:r>
          <a:r>
            <a:rPr lang="en-US" sz="4000" b="1" kern="1200" dirty="0" err="1">
              <a:latin typeface="Calibri" panose="020F0502020204030204" pitchFamily="34" charset="0"/>
              <a:cs typeface="Calibri" panose="020F0502020204030204" pitchFamily="34" charset="0"/>
            </a:rPr>
            <a:t>Harta</a:t>
          </a:r>
          <a:r>
            <a:rPr lang="en-US" sz="4000" b="1" kern="1200" dirty="0">
              <a:latin typeface="Calibri" panose="020F0502020204030204" pitchFamily="34" charset="0"/>
              <a:cs typeface="Calibri" panose="020F0502020204030204" pitchFamily="34" charset="0"/>
            </a:rPr>
            <a:t> di Jalan Allah</a:t>
          </a:r>
        </a:p>
      </dsp:txBody>
      <dsp:txXfrm>
        <a:off x="2610541" y="3923128"/>
        <a:ext cx="6269379" cy="1442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AB44-33E7-4B60-BFE6-B2F6EEACDE43}">
      <dsp:nvSpPr>
        <dsp:cNvPr id="0" name=""/>
        <dsp:cNvSpPr/>
      </dsp:nvSpPr>
      <dsp:spPr>
        <a:xfrm>
          <a:off x="0" y="2572616"/>
          <a:ext cx="1692387" cy="1712767"/>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FFFF00"/>
              </a:solidFill>
              <a:latin typeface="+mj-lt"/>
              <a:cs typeface="Calibri" panose="020F0502020204030204" pitchFamily="34" charset="0"/>
            </a:rPr>
            <a:t>Keutamaan</a:t>
          </a:r>
          <a:r>
            <a:rPr lang="en-US" sz="2000" b="1" kern="1200" dirty="0">
              <a:solidFill>
                <a:srgbClr val="FFFF00"/>
              </a:solidFill>
              <a:latin typeface="+mj-lt"/>
              <a:cs typeface="Calibri" panose="020F0502020204030204" pitchFamily="34" charset="0"/>
            </a:rPr>
            <a:t> </a:t>
          </a:r>
          <a:r>
            <a:rPr lang="en-US" sz="2000" b="1" kern="1200" dirty="0" err="1">
              <a:solidFill>
                <a:srgbClr val="FFFF00"/>
              </a:solidFill>
              <a:latin typeface="+mj-lt"/>
              <a:cs typeface="Calibri" panose="020F0502020204030204" pitchFamily="34" charset="0"/>
            </a:rPr>
            <a:t>Membaca</a:t>
          </a:r>
          <a:r>
            <a:rPr lang="en-US" sz="2000" b="1" kern="1200" dirty="0">
              <a:solidFill>
                <a:srgbClr val="FFFF00"/>
              </a:solidFill>
              <a:latin typeface="+mj-lt"/>
              <a:cs typeface="Calibri" panose="020F0502020204030204" pitchFamily="34" charset="0"/>
            </a:rPr>
            <a:t> Al Qur’an</a:t>
          </a:r>
        </a:p>
      </dsp:txBody>
      <dsp:txXfrm>
        <a:off x="49568" y="2622184"/>
        <a:ext cx="1593251" cy="1613631"/>
      </dsp:txXfrm>
    </dsp:sp>
    <dsp:sp modelId="{B22E1A7A-D01B-4FED-B7A1-C2DD33DB8036}">
      <dsp:nvSpPr>
        <dsp:cNvPr id="0" name=""/>
        <dsp:cNvSpPr/>
      </dsp:nvSpPr>
      <dsp:spPr>
        <a:xfrm rot="17374333">
          <a:off x="593395" y="1862496"/>
          <a:ext cx="3305214" cy="18768"/>
        </a:xfrm>
        <a:custGeom>
          <a:avLst/>
          <a:gdLst/>
          <a:ahLst/>
          <a:cxnLst/>
          <a:rect l="0" t="0" r="0" b="0"/>
          <a:pathLst>
            <a:path>
              <a:moveTo>
                <a:pt x="0" y="9384"/>
              </a:moveTo>
              <a:lnTo>
                <a:pt x="3305214"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j-lt"/>
            <a:cs typeface="Calibri" panose="020F0502020204030204" pitchFamily="34" charset="0"/>
          </a:endParaRPr>
        </a:p>
      </dsp:txBody>
      <dsp:txXfrm>
        <a:off x="593395" y="1789250"/>
        <a:ext cx="3305214" cy="165260"/>
      </dsp:txXfrm>
    </dsp:sp>
    <dsp:sp modelId="{CA02F479-2416-4B87-BB1B-24602D9E5C3E}">
      <dsp:nvSpPr>
        <dsp:cNvPr id="0" name=""/>
        <dsp:cNvSpPr/>
      </dsp:nvSpPr>
      <dsp:spPr>
        <a:xfrm>
          <a:off x="2799617" y="7065"/>
          <a:ext cx="5716637" cy="615390"/>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00FFFF"/>
              </a:solidFill>
              <a:latin typeface="+mj-lt"/>
            </a:rPr>
            <a:t>Sebaik-baik</a:t>
          </a:r>
          <a:r>
            <a:rPr lang="en-US" sz="2000" b="1" kern="1200" dirty="0">
              <a:solidFill>
                <a:srgbClr val="00FFFF"/>
              </a:solidFill>
              <a:latin typeface="+mj-lt"/>
            </a:rPr>
            <a:t> Orang </a:t>
          </a:r>
          <a:r>
            <a:rPr lang="en-US" sz="2000" b="1" kern="1200" dirty="0" err="1">
              <a:solidFill>
                <a:srgbClr val="00FFFF"/>
              </a:solidFill>
              <a:latin typeface="+mj-lt"/>
            </a:rPr>
            <a:t>Mukmin</a:t>
          </a:r>
          <a:endParaRPr lang="en-US" sz="2000" b="1" kern="1200" dirty="0">
            <a:latin typeface="+mj-lt"/>
            <a:cs typeface="Calibri" panose="020F0502020204030204" pitchFamily="34" charset="0"/>
          </a:endParaRPr>
        </a:p>
      </dsp:txBody>
      <dsp:txXfrm>
        <a:off x="2817641" y="25089"/>
        <a:ext cx="5680589" cy="579342"/>
      </dsp:txXfrm>
    </dsp:sp>
    <dsp:sp modelId="{12F0D258-5455-4582-8888-51AC7611B0CB}">
      <dsp:nvSpPr>
        <dsp:cNvPr id="0" name=""/>
        <dsp:cNvSpPr/>
      </dsp:nvSpPr>
      <dsp:spPr>
        <a:xfrm rot="17790197">
          <a:off x="1005407" y="2309396"/>
          <a:ext cx="2481190" cy="18768"/>
        </a:xfrm>
        <a:custGeom>
          <a:avLst/>
          <a:gdLst/>
          <a:ahLst/>
          <a:cxnLst/>
          <a:rect l="0" t="0" r="0" b="0"/>
          <a:pathLst>
            <a:path>
              <a:moveTo>
                <a:pt x="0" y="9384"/>
              </a:moveTo>
              <a:lnTo>
                <a:pt x="2481190"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005407" y="2256750"/>
        <a:ext cx="2481190" cy="124059"/>
      </dsp:txXfrm>
    </dsp:sp>
    <dsp:sp modelId="{131287E8-C49A-4D82-905C-B8D4F381FEFD}">
      <dsp:nvSpPr>
        <dsp:cNvPr id="0" name=""/>
        <dsp:cNvSpPr/>
      </dsp:nvSpPr>
      <dsp:spPr>
        <a:xfrm>
          <a:off x="2799617" y="729716"/>
          <a:ext cx="5767907" cy="957687"/>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FFFF"/>
              </a:solidFill>
              <a:latin typeface="+mj-lt"/>
            </a:rPr>
            <a:t>Akan </a:t>
          </a:r>
          <a:r>
            <a:rPr lang="en-US" sz="2000" b="1" kern="1200" dirty="0" err="1">
              <a:solidFill>
                <a:srgbClr val="00FFFF"/>
              </a:solidFill>
              <a:latin typeface="+mj-lt"/>
            </a:rPr>
            <a:t>Memakai</a:t>
          </a:r>
          <a:r>
            <a:rPr lang="en-US" sz="2000" b="1" kern="1200" dirty="0">
              <a:solidFill>
                <a:srgbClr val="00FFFF"/>
              </a:solidFill>
              <a:latin typeface="+mj-lt"/>
            </a:rPr>
            <a:t> </a:t>
          </a:r>
          <a:r>
            <a:rPr lang="en-US" sz="2000" b="1" kern="1200" dirty="0" err="1">
              <a:solidFill>
                <a:srgbClr val="00FFFF"/>
              </a:solidFill>
              <a:latin typeface="+mj-lt"/>
            </a:rPr>
            <a:t>Mahkota</a:t>
          </a:r>
          <a:r>
            <a:rPr lang="en-US" sz="2000" b="1" kern="1200" dirty="0">
              <a:solidFill>
                <a:srgbClr val="00FFFF"/>
              </a:solidFill>
              <a:latin typeface="+mj-lt"/>
            </a:rPr>
            <a:t> </a:t>
          </a:r>
          <a:r>
            <a:rPr lang="en-US" sz="2000" b="1" kern="1200" dirty="0" err="1">
              <a:solidFill>
                <a:srgbClr val="00FFFF"/>
              </a:solidFill>
              <a:latin typeface="+mj-lt"/>
            </a:rPr>
            <a:t>Kehormatan</a:t>
          </a:r>
          <a:endParaRPr lang="en-US" sz="2000" b="1" kern="1200" dirty="0">
            <a:latin typeface="+mj-lt"/>
            <a:cs typeface="Calibri" panose="020F0502020204030204" pitchFamily="34" charset="0"/>
          </a:endParaRPr>
        </a:p>
      </dsp:txBody>
      <dsp:txXfrm>
        <a:off x="2827667" y="757766"/>
        <a:ext cx="5711807" cy="901587"/>
      </dsp:txXfrm>
    </dsp:sp>
    <dsp:sp modelId="{8721129A-FB61-48F5-992C-8CC9AA025C82}">
      <dsp:nvSpPr>
        <dsp:cNvPr id="0" name=""/>
        <dsp:cNvSpPr/>
      </dsp:nvSpPr>
      <dsp:spPr>
        <a:xfrm rot="18826688">
          <a:off x="1445828" y="2841870"/>
          <a:ext cx="1600348" cy="18768"/>
        </a:xfrm>
        <a:custGeom>
          <a:avLst/>
          <a:gdLst/>
          <a:ahLst/>
          <a:cxnLst/>
          <a:rect l="0" t="0" r="0" b="0"/>
          <a:pathLst>
            <a:path>
              <a:moveTo>
                <a:pt x="0" y="9384"/>
              </a:moveTo>
              <a:lnTo>
                <a:pt x="1600348"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445828" y="2811245"/>
        <a:ext cx="1600348" cy="80017"/>
      </dsp:txXfrm>
    </dsp:sp>
    <dsp:sp modelId="{423EE100-66F3-4CB7-A0D0-CB3490B2A72F}">
      <dsp:nvSpPr>
        <dsp:cNvPr id="0" name=""/>
        <dsp:cNvSpPr/>
      </dsp:nvSpPr>
      <dsp:spPr>
        <a:xfrm>
          <a:off x="2799617" y="1794665"/>
          <a:ext cx="5767907" cy="957687"/>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FFFF"/>
              </a:solidFill>
              <a:latin typeface="+mj-lt"/>
            </a:rPr>
            <a:t>Akan </a:t>
          </a:r>
          <a:r>
            <a:rPr lang="en-US" sz="2000" b="1" kern="1200" dirty="0" err="1">
              <a:solidFill>
                <a:srgbClr val="00FFFF"/>
              </a:solidFill>
              <a:latin typeface="+mj-lt"/>
            </a:rPr>
            <a:t>Memberikan</a:t>
          </a:r>
          <a:r>
            <a:rPr lang="en-US" sz="2000" b="1" kern="1200" dirty="0">
              <a:solidFill>
                <a:srgbClr val="00FFFF"/>
              </a:solidFill>
              <a:latin typeface="+mj-lt"/>
            </a:rPr>
            <a:t> </a:t>
          </a:r>
          <a:r>
            <a:rPr lang="en-US" sz="2000" b="1" kern="1200" dirty="0" err="1">
              <a:solidFill>
                <a:srgbClr val="00FFFF"/>
              </a:solidFill>
              <a:latin typeface="+mj-lt"/>
            </a:rPr>
            <a:t>Syafaat</a:t>
          </a:r>
          <a:r>
            <a:rPr lang="en-US" sz="2000" b="1" kern="1200" dirty="0">
              <a:solidFill>
                <a:srgbClr val="00FFFF"/>
              </a:solidFill>
              <a:latin typeface="+mj-lt"/>
            </a:rPr>
            <a:t> di Hari </a:t>
          </a:r>
          <a:r>
            <a:rPr lang="en-US" sz="2000" b="1" kern="1200" dirty="0" err="1">
              <a:solidFill>
                <a:srgbClr val="00FFFF"/>
              </a:solidFill>
              <a:latin typeface="+mj-lt"/>
            </a:rPr>
            <a:t>Kiamat</a:t>
          </a:r>
          <a:endParaRPr lang="en-US" sz="2000" b="1" kern="1200" dirty="0">
            <a:latin typeface="+mj-lt"/>
            <a:cs typeface="Calibri" panose="020F0502020204030204" pitchFamily="34" charset="0"/>
          </a:endParaRPr>
        </a:p>
      </dsp:txBody>
      <dsp:txXfrm>
        <a:off x="2827667" y="1822715"/>
        <a:ext cx="5711807" cy="901587"/>
      </dsp:txXfrm>
    </dsp:sp>
    <dsp:sp modelId="{6F5150B1-174B-4C69-88A9-D914D06F3082}">
      <dsp:nvSpPr>
        <dsp:cNvPr id="0" name=""/>
        <dsp:cNvSpPr/>
      </dsp:nvSpPr>
      <dsp:spPr>
        <a:xfrm rot="20828532">
          <a:off x="1678149" y="3293250"/>
          <a:ext cx="1135706" cy="18768"/>
        </a:xfrm>
        <a:custGeom>
          <a:avLst/>
          <a:gdLst/>
          <a:ahLst/>
          <a:cxnLst/>
          <a:rect l="0" t="0" r="0" b="0"/>
          <a:pathLst>
            <a:path>
              <a:moveTo>
                <a:pt x="0" y="9384"/>
              </a:moveTo>
              <a:lnTo>
                <a:pt x="1135706"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678149" y="3274241"/>
        <a:ext cx="1135706" cy="56785"/>
      </dsp:txXfrm>
    </dsp:sp>
    <dsp:sp modelId="{C7B7289A-255A-46A5-AE60-93F5E578F6EC}">
      <dsp:nvSpPr>
        <dsp:cNvPr id="0" name=""/>
        <dsp:cNvSpPr/>
      </dsp:nvSpPr>
      <dsp:spPr>
        <a:xfrm>
          <a:off x="2799617" y="2859613"/>
          <a:ext cx="5809210" cy="633310"/>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FFFF"/>
              </a:solidFill>
              <a:latin typeface="+mj-lt"/>
            </a:rPr>
            <a:t>Akan </a:t>
          </a:r>
          <a:r>
            <a:rPr lang="en-US" sz="2000" b="1" kern="1200" dirty="0" err="1">
              <a:solidFill>
                <a:srgbClr val="00FFFF"/>
              </a:solidFill>
              <a:latin typeface="+mj-lt"/>
            </a:rPr>
            <a:t>Diberi</a:t>
          </a:r>
          <a:r>
            <a:rPr lang="en-US" sz="2000" b="1" kern="1200" dirty="0">
              <a:solidFill>
                <a:srgbClr val="00FFFF"/>
              </a:solidFill>
              <a:latin typeface="+mj-lt"/>
            </a:rPr>
            <a:t> </a:t>
          </a:r>
          <a:r>
            <a:rPr lang="en-US" sz="2000" b="1" kern="1200" dirty="0" err="1">
              <a:solidFill>
                <a:srgbClr val="00FFFF"/>
              </a:solidFill>
              <a:latin typeface="+mj-lt"/>
            </a:rPr>
            <a:t>Anugerah</a:t>
          </a:r>
          <a:r>
            <a:rPr lang="en-US" sz="2000" b="1" kern="1200" dirty="0">
              <a:solidFill>
                <a:srgbClr val="00FFFF"/>
              </a:solidFill>
              <a:latin typeface="+mj-lt"/>
            </a:rPr>
            <a:t> </a:t>
          </a:r>
          <a:r>
            <a:rPr lang="en-US" sz="2000" b="1" kern="1200" dirty="0" err="1">
              <a:solidFill>
                <a:srgbClr val="00FFFF"/>
              </a:solidFill>
              <a:latin typeface="+mj-lt"/>
            </a:rPr>
            <a:t>Terbaik</a:t>
          </a:r>
          <a:r>
            <a:rPr lang="en-US" sz="2000" b="1" kern="1200" dirty="0">
              <a:solidFill>
                <a:srgbClr val="00FFFF"/>
              </a:solidFill>
              <a:latin typeface="+mj-lt"/>
            </a:rPr>
            <a:t> Dari Allah</a:t>
          </a:r>
          <a:endParaRPr lang="en-US" sz="2000" b="1" kern="1200" dirty="0">
            <a:latin typeface="+mj-lt"/>
            <a:cs typeface="Calibri" panose="020F0502020204030204" pitchFamily="34" charset="0"/>
          </a:endParaRPr>
        </a:p>
      </dsp:txBody>
      <dsp:txXfrm>
        <a:off x="2818166" y="2878162"/>
        <a:ext cx="5772112" cy="596212"/>
      </dsp:txXfrm>
    </dsp:sp>
    <dsp:sp modelId="{60964F79-0478-4F33-9418-7090B6C00362}">
      <dsp:nvSpPr>
        <dsp:cNvPr id="0" name=""/>
        <dsp:cNvSpPr/>
      </dsp:nvSpPr>
      <dsp:spPr>
        <a:xfrm rot="1581271">
          <a:off x="1628173" y="3693885"/>
          <a:ext cx="1235658" cy="18768"/>
        </a:xfrm>
        <a:custGeom>
          <a:avLst/>
          <a:gdLst/>
          <a:ahLst/>
          <a:cxnLst/>
          <a:rect l="0" t="0" r="0" b="0"/>
          <a:pathLst>
            <a:path>
              <a:moveTo>
                <a:pt x="0" y="9384"/>
              </a:moveTo>
              <a:lnTo>
                <a:pt x="1235658"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628173" y="3672377"/>
        <a:ext cx="1235658" cy="61782"/>
      </dsp:txXfrm>
    </dsp:sp>
    <dsp:sp modelId="{EAABD687-1904-48A0-B1DB-ABBFD8745C0A}">
      <dsp:nvSpPr>
        <dsp:cNvPr id="0" name=""/>
        <dsp:cNvSpPr/>
      </dsp:nvSpPr>
      <dsp:spPr>
        <a:xfrm>
          <a:off x="2799617" y="3600184"/>
          <a:ext cx="5809210" cy="754707"/>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FFFF"/>
              </a:solidFill>
              <a:latin typeface="+mj-lt"/>
            </a:rPr>
            <a:t>Disuruh </a:t>
          </a:r>
          <a:r>
            <a:rPr lang="en-US" sz="2000" b="1" kern="1200" dirty="0" err="1">
              <a:solidFill>
                <a:srgbClr val="00FFFF"/>
              </a:solidFill>
              <a:latin typeface="+mj-lt"/>
            </a:rPr>
            <a:t>Memilih</a:t>
          </a:r>
          <a:r>
            <a:rPr lang="en-US" sz="2000" b="1" kern="1200" dirty="0">
              <a:solidFill>
                <a:srgbClr val="00FFFF"/>
              </a:solidFill>
              <a:latin typeface="+mj-lt"/>
            </a:rPr>
            <a:t> </a:t>
          </a:r>
          <a:r>
            <a:rPr lang="en-US" sz="2000" b="1" kern="1200" dirty="0" err="1">
              <a:solidFill>
                <a:srgbClr val="00FFFF"/>
              </a:solidFill>
              <a:latin typeface="+mj-lt"/>
            </a:rPr>
            <a:t>Surga</a:t>
          </a:r>
          <a:r>
            <a:rPr lang="en-US" sz="2000" b="1" kern="1200" dirty="0">
              <a:solidFill>
                <a:srgbClr val="00FFFF"/>
              </a:solidFill>
              <a:latin typeface="+mj-lt"/>
            </a:rPr>
            <a:t> Yang </a:t>
          </a:r>
          <a:r>
            <a:rPr lang="en-US" sz="2000" b="1" kern="1200" dirty="0" err="1">
              <a:solidFill>
                <a:srgbClr val="00FFFF"/>
              </a:solidFill>
              <a:latin typeface="+mj-lt"/>
            </a:rPr>
            <a:t>Ia</a:t>
          </a:r>
          <a:r>
            <a:rPr lang="en-US" sz="2000" b="1" kern="1200" dirty="0">
              <a:solidFill>
                <a:srgbClr val="00FFFF"/>
              </a:solidFill>
              <a:latin typeface="+mj-lt"/>
            </a:rPr>
            <a:t> Mau</a:t>
          </a:r>
          <a:endParaRPr lang="en-US" sz="2000" b="1" kern="1200" dirty="0">
            <a:latin typeface="+mj-lt"/>
            <a:cs typeface="Calibri" panose="020F0502020204030204" pitchFamily="34" charset="0"/>
          </a:endParaRPr>
        </a:p>
      </dsp:txBody>
      <dsp:txXfrm>
        <a:off x="2821722" y="3622289"/>
        <a:ext cx="5765000" cy="710497"/>
      </dsp:txXfrm>
    </dsp:sp>
    <dsp:sp modelId="{D1D1FA44-36B2-4528-8A95-CFF398C977DF}">
      <dsp:nvSpPr>
        <dsp:cNvPr id="0" name=""/>
        <dsp:cNvSpPr/>
      </dsp:nvSpPr>
      <dsp:spPr>
        <a:xfrm rot="3094266">
          <a:off x="1355292" y="4117380"/>
          <a:ext cx="1781420" cy="18768"/>
        </a:xfrm>
        <a:custGeom>
          <a:avLst/>
          <a:gdLst/>
          <a:ahLst/>
          <a:cxnLst/>
          <a:rect l="0" t="0" r="0" b="0"/>
          <a:pathLst>
            <a:path>
              <a:moveTo>
                <a:pt x="0" y="9384"/>
              </a:moveTo>
              <a:lnTo>
                <a:pt x="1781420"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355292" y="4082229"/>
        <a:ext cx="1781420" cy="89071"/>
      </dsp:txXfrm>
    </dsp:sp>
    <dsp:sp modelId="{64D8FDD1-623F-45EA-BBE0-F1AD0CAD61C5}">
      <dsp:nvSpPr>
        <dsp:cNvPr id="0" name=""/>
        <dsp:cNvSpPr/>
      </dsp:nvSpPr>
      <dsp:spPr>
        <a:xfrm>
          <a:off x="2799617" y="4462152"/>
          <a:ext cx="5715621" cy="724753"/>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FFFF"/>
              </a:solidFill>
              <a:latin typeface="+mj-lt"/>
            </a:rPr>
            <a:t>Mendapatkan </a:t>
          </a:r>
          <a:r>
            <a:rPr lang="en-US" sz="2000" b="1" kern="1200" dirty="0" err="1">
              <a:solidFill>
                <a:srgbClr val="00FFFF"/>
              </a:solidFill>
              <a:latin typeface="+mj-lt"/>
            </a:rPr>
            <a:t>Ketenangan</a:t>
          </a:r>
          <a:r>
            <a:rPr lang="en-US" sz="2000" b="1" kern="1200" dirty="0">
              <a:solidFill>
                <a:srgbClr val="00FFFF"/>
              </a:solidFill>
              <a:latin typeface="+mj-lt"/>
            </a:rPr>
            <a:t> Jiwa</a:t>
          </a:r>
          <a:endParaRPr lang="en-US" sz="2000" b="1" kern="1200" dirty="0">
            <a:latin typeface="+mj-lt"/>
            <a:cs typeface="Calibri" panose="020F0502020204030204" pitchFamily="34" charset="0"/>
          </a:endParaRPr>
        </a:p>
      </dsp:txBody>
      <dsp:txXfrm>
        <a:off x="2820844" y="4483379"/>
        <a:ext cx="5673167" cy="682299"/>
      </dsp:txXfrm>
    </dsp:sp>
    <dsp:sp modelId="{F809FFF9-39DA-4BF4-BB28-BDCDA3B3DFB9}">
      <dsp:nvSpPr>
        <dsp:cNvPr id="0" name=""/>
        <dsp:cNvSpPr/>
      </dsp:nvSpPr>
      <dsp:spPr>
        <a:xfrm rot="3814184">
          <a:off x="1002227" y="4533387"/>
          <a:ext cx="2487550" cy="18768"/>
        </a:xfrm>
        <a:custGeom>
          <a:avLst/>
          <a:gdLst/>
          <a:ahLst/>
          <a:cxnLst/>
          <a:rect l="0" t="0" r="0" b="0"/>
          <a:pathLst>
            <a:path>
              <a:moveTo>
                <a:pt x="0" y="9384"/>
              </a:moveTo>
              <a:lnTo>
                <a:pt x="2487550"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002227" y="4480583"/>
        <a:ext cx="2487550" cy="124377"/>
      </dsp:txXfrm>
    </dsp:sp>
    <dsp:sp modelId="{43B8520B-10C4-4E83-BE3D-C675C86D1015}">
      <dsp:nvSpPr>
        <dsp:cNvPr id="0" name=""/>
        <dsp:cNvSpPr/>
      </dsp:nvSpPr>
      <dsp:spPr>
        <a:xfrm>
          <a:off x="2799617" y="5294166"/>
          <a:ext cx="5715621" cy="724753"/>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00FFFF"/>
              </a:solidFill>
              <a:latin typeface="+mj-lt"/>
            </a:rPr>
            <a:t>Menjadi</a:t>
          </a:r>
          <a:r>
            <a:rPr lang="en-US" sz="2000" b="1" kern="1200" dirty="0">
              <a:solidFill>
                <a:srgbClr val="00FFFF"/>
              </a:solidFill>
              <a:latin typeface="+mj-lt"/>
            </a:rPr>
            <a:t> Orang-orang </a:t>
          </a:r>
          <a:r>
            <a:rPr lang="en-US" sz="2000" b="1" kern="1200" dirty="0" err="1">
              <a:solidFill>
                <a:srgbClr val="00FFFF"/>
              </a:solidFill>
              <a:latin typeface="+mj-lt"/>
            </a:rPr>
            <a:t>Terdekatnya</a:t>
          </a:r>
          <a:r>
            <a:rPr lang="en-US" sz="2000" b="1" kern="1200" dirty="0">
              <a:solidFill>
                <a:srgbClr val="00FFFF"/>
              </a:solidFill>
              <a:latin typeface="+mj-lt"/>
            </a:rPr>
            <a:t> Allah</a:t>
          </a:r>
          <a:endParaRPr lang="en-US" sz="2000" b="1" kern="1200" dirty="0">
            <a:latin typeface="+mj-lt"/>
            <a:cs typeface="Calibri" panose="020F0502020204030204" pitchFamily="34" charset="0"/>
          </a:endParaRPr>
        </a:p>
      </dsp:txBody>
      <dsp:txXfrm>
        <a:off x="2820844" y="5315393"/>
        <a:ext cx="5673167" cy="682299"/>
      </dsp:txXfrm>
    </dsp:sp>
    <dsp:sp modelId="{12ACF268-14EB-4E75-92B1-D0904644FF96}">
      <dsp:nvSpPr>
        <dsp:cNvPr id="0" name=""/>
        <dsp:cNvSpPr/>
      </dsp:nvSpPr>
      <dsp:spPr>
        <a:xfrm rot="4195365">
          <a:off x="633313" y="4934303"/>
          <a:ext cx="3225378" cy="18768"/>
        </a:xfrm>
        <a:custGeom>
          <a:avLst/>
          <a:gdLst/>
          <a:ahLst/>
          <a:cxnLst/>
          <a:rect l="0" t="0" r="0" b="0"/>
          <a:pathLst>
            <a:path>
              <a:moveTo>
                <a:pt x="0" y="9384"/>
              </a:moveTo>
              <a:lnTo>
                <a:pt x="3225378" y="9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633313" y="4863052"/>
        <a:ext cx="3225378" cy="161268"/>
      </dsp:txXfrm>
    </dsp:sp>
    <dsp:sp modelId="{477EF633-CC39-4641-A25C-5A0A8AC4852A}">
      <dsp:nvSpPr>
        <dsp:cNvPr id="0" name=""/>
        <dsp:cNvSpPr/>
      </dsp:nvSpPr>
      <dsp:spPr>
        <a:xfrm>
          <a:off x="2799617" y="6095997"/>
          <a:ext cx="5715621" cy="724753"/>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00FFFF"/>
              </a:solidFill>
              <a:latin typeface="+mj-lt"/>
            </a:rPr>
            <a:t>Menjadi</a:t>
          </a:r>
          <a:r>
            <a:rPr lang="en-US" sz="2000" b="1" kern="1200" dirty="0">
              <a:solidFill>
                <a:srgbClr val="00FFFF"/>
              </a:solidFill>
              <a:latin typeface="+mj-lt"/>
            </a:rPr>
            <a:t> </a:t>
          </a:r>
          <a:r>
            <a:rPr lang="en-US" sz="2000" b="1" kern="1200" dirty="0" err="1">
              <a:solidFill>
                <a:srgbClr val="00FFFF"/>
              </a:solidFill>
              <a:latin typeface="+mj-lt"/>
            </a:rPr>
            <a:t>Perhatian</a:t>
          </a:r>
          <a:r>
            <a:rPr lang="en-US" sz="2000" b="1" kern="1200" dirty="0">
              <a:solidFill>
                <a:srgbClr val="00FFFF"/>
              </a:solidFill>
              <a:latin typeface="+mj-lt"/>
            </a:rPr>
            <a:t> </a:t>
          </a:r>
          <a:r>
            <a:rPr lang="en-US" sz="2000" b="1" kern="1200" dirty="0" err="1">
              <a:solidFill>
                <a:srgbClr val="00FFFF"/>
              </a:solidFill>
              <a:latin typeface="+mj-lt"/>
            </a:rPr>
            <a:t>Seluruh</a:t>
          </a:r>
          <a:r>
            <a:rPr lang="en-US" sz="2000" b="1" kern="1200" dirty="0">
              <a:solidFill>
                <a:srgbClr val="00FFFF"/>
              </a:solidFill>
              <a:latin typeface="+mj-lt"/>
            </a:rPr>
            <a:t> </a:t>
          </a:r>
          <a:r>
            <a:rPr lang="en-US" sz="2000" b="1" kern="1200" dirty="0" err="1">
              <a:solidFill>
                <a:srgbClr val="00FFFF"/>
              </a:solidFill>
              <a:latin typeface="+mj-lt"/>
            </a:rPr>
            <a:t>Malaikat</a:t>
          </a:r>
          <a:endParaRPr lang="en-US" sz="2000" b="1" kern="1200" dirty="0">
            <a:latin typeface="+mj-lt"/>
            <a:cs typeface="Calibri" panose="020F0502020204030204" pitchFamily="34" charset="0"/>
          </a:endParaRPr>
        </a:p>
      </dsp:txBody>
      <dsp:txXfrm>
        <a:off x="2820844" y="6117224"/>
        <a:ext cx="5673167" cy="682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CAB44-33E7-4B60-BFE6-B2F6EEACDE43}">
      <dsp:nvSpPr>
        <dsp:cNvPr id="0" name=""/>
        <dsp:cNvSpPr/>
      </dsp:nvSpPr>
      <dsp:spPr>
        <a:xfrm>
          <a:off x="0" y="2209798"/>
          <a:ext cx="1923977" cy="2438403"/>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cs typeface="Traditional Arabic" pitchFamily="2" charset="-78"/>
            </a:rPr>
            <a:t>Mengapa</a:t>
          </a:r>
          <a:r>
            <a:rPr lang="en-US" sz="2800" b="1" kern="1200" dirty="0">
              <a:solidFill>
                <a:srgbClr val="FFFF00"/>
              </a:solidFill>
              <a:cs typeface="Traditional Arabic" pitchFamily="2" charset="-78"/>
            </a:rPr>
            <a:t> Kita </a:t>
          </a:r>
          <a:r>
            <a:rPr lang="en-US" sz="2800" b="1" kern="1200" dirty="0" err="1">
              <a:solidFill>
                <a:srgbClr val="FFFF00"/>
              </a:solidFill>
              <a:cs typeface="Traditional Arabic" pitchFamily="2" charset="-78"/>
            </a:rPr>
            <a:t>Berjihad</a:t>
          </a:r>
          <a:r>
            <a:rPr lang="en-US" sz="2800" b="1" kern="1200" dirty="0">
              <a:solidFill>
                <a:srgbClr val="FFFF00"/>
              </a:solidFill>
              <a:cs typeface="Traditional Arabic" pitchFamily="2" charset="-78"/>
            </a:rPr>
            <a:t> </a:t>
          </a:r>
          <a:r>
            <a:rPr lang="en-US" sz="2800" b="1" kern="1200" dirty="0" err="1">
              <a:solidFill>
                <a:srgbClr val="FFFF00"/>
              </a:solidFill>
              <a:cs typeface="Traditional Arabic" pitchFamily="2" charset="-78"/>
            </a:rPr>
            <a:t>Dengan</a:t>
          </a:r>
          <a:r>
            <a:rPr lang="en-US" sz="2800" b="1" kern="1200" dirty="0">
              <a:solidFill>
                <a:srgbClr val="FFFF00"/>
              </a:solidFill>
              <a:cs typeface="Traditional Arabic" pitchFamily="2" charset="-78"/>
            </a:rPr>
            <a:t> </a:t>
          </a:r>
          <a:r>
            <a:rPr lang="en-US" sz="2800" b="1" kern="1200" dirty="0" err="1">
              <a:solidFill>
                <a:srgbClr val="FFFF00"/>
              </a:solidFill>
              <a:cs typeface="Traditional Arabic" pitchFamily="2" charset="-78"/>
            </a:rPr>
            <a:t>Harta</a:t>
          </a:r>
          <a:r>
            <a:rPr lang="en-US" sz="2800" b="1" kern="1200" dirty="0">
              <a:solidFill>
                <a:srgbClr val="FFFF00"/>
              </a:solidFill>
              <a:cs typeface="Traditional Arabic" pitchFamily="2" charset="-78"/>
            </a:rPr>
            <a:t> Kita</a:t>
          </a:r>
          <a:endParaRPr lang="en-US" sz="2800" b="1" kern="1200" dirty="0">
            <a:solidFill>
              <a:srgbClr val="FFFF00"/>
            </a:solidFill>
            <a:latin typeface="+mj-lt"/>
            <a:cs typeface="Calibri" panose="020F0502020204030204" pitchFamily="34" charset="0"/>
          </a:endParaRPr>
        </a:p>
      </dsp:txBody>
      <dsp:txXfrm>
        <a:off x="56351" y="2266149"/>
        <a:ext cx="1811275" cy="2325701"/>
      </dsp:txXfrm>
    </dsp:sp>
    <dsp:sp modelId="{B22E1A7A-D01B-4FED-B7A1-C2DD33DB8036}">
      <dsp:nvSpPr>
        <dsp:cNvPr id="0" name=""/>
        <dsp:cNvSpPr/>
      </dsp:nvSpPr>
      <dsp:spPr>
        <a:xfrm rot="17079423">
          <a:off x="956514" y="2165291"/>
          <a:ext cx="2590377" cy="21336"/>
        </a:xfrm>
        <a:custGeom>
          <a:avLst/>
          <a:gdLst/>
          <a:ahLst/>
          <a:cxnLst/>
          <a:rect l="0" t="0" r="0" b="0"/>
          <a:pathLst>
            <a:path>
              <a:moveTo>
                <a:pt x="0" y="10668"/>
              </a:moveTo>
              <a:lnTo>
                <a:pt x="2590377" y="10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j-lt"/>
            <a:cs typeface="Calibri" panose="020F0502020204030204" pitchFamily="34" charset="0"/>
          </a:endParaRPr>
        </a:p>
      </dsp:txBody>
      <dsp:txXfrm>
        <a:off x="956514" y="2111200"/>
        <a:ext cx="2590377" cy="129518"/>
      </dsp:txXfrm>
    </dsp:sp>
    <dsp:sp modelId="{CA02F479-2416-4B87-BB1B-24602D9E5C3E}">
      <dsp:nvSpPr>
        <dsp:cNvPr id="0" name=""/>
        <dsp:cNvSpPr/>
      </dsp:nvSpPr>
      <dsp:spPr>
        <a:xfrm>
          <a:off x="2579427" y="0"/>
          <a:ext cx="6528471" cy="1845839"/>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i="0" kern="1200" dirty="0" err="1">
              <a:solidFill>
                <a:schemeClr val="tx1"/>
              </a:solidFill>
              <a:ea typeface="+mj-ea"/>
              <a:cs typeface="MCS Jeddah S_I fissured." pitchFamily="2" charset="-78"/>
            </a:rPr>
            <a:t>Mengharapkan</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keutamaan</a:t>
          </a:r>
          <a:r>
            <a:rPr lang="en-US" sz="3200" b="0" i="0" kern="1200" dirty="0">
              <a:solidFill>
                <a:schemeClr val="tx1"/>
              </a:solidFill>
              <a:ea typeface="+mj-ea"/>
              <a:cs typeface="MCS Jeddah S_I fissured." pitchFamily="2" charset="-78"/>
            </a:rPr>
            <a:t> dan </a:t>
          </a:r>
          <a:r>
            <a:rPr lang="en-US" sz="3200" b="0" i="0" kern="1200" dirty="0" err="1">
              <a:solidFill>
                <a:schemeClr val="tx1"/>
              </a:solidFill>
              <a:ea typeface="+mj-ea"/>
              <a:cs typeface="MCS Jeddah S_I fissured." pitchFamily="2" charset="-78"/>
            </a:rPr>
            <a:t>janji</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allah</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bagi</a:t>
          </a:r>
          <a:r>
            <a:rPr lang="en-US" sz="3200" b="0" i="0" kern="1200" dirty="0">
              <a:solidFill>
                <a:schemeClr val="tx1"/>
              </a:solidFill>
              <a:ea typeface="+mj-ea"/>
              <a:cs typeface="MCS Jeddah S_I fissured." pitchFamily="2" charset="-78"/>
            </a:rPr>
            <a:t> para mujahid </a:t>
          </a:r>
          <a:r>
            <a:rPr lang="en-US" sz="3200" b="0" i="0" kern="1200" dirty="0" err="1">
              <a:solidFill>
                <a:schemeClr val="tx1"/>
              </a:solidFill>
              <a:ea typeface="+mj-ea"/>
              <a:cs typeface="MCS Jeddah S_I fissured." pitchFamily="2" charset="-78"/>
            </a:rPr>
            <a:t>dengan</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hartanya</a:t>
          </a:r>
          <a:endParaRPr lang="en-US" sz="3200" b="0" i="0" kern="1200" dirty="0">
            <a:solidFill>
              <a:schemeClr val="tx1"/>
            </a:solidFill>
            <a:latin typeface="+mj-lt"/>
            <a:cs typeface="Calibri" panose="020F0502020204030204" pitchFamily="34" charset="0"/>
          </a:endParaRPr>
        </a:p>
      </dsp:txBody>
      <dsp:txXfrm>
        <a:off x="2633490" y="54063"/>
        <a:ext cx="6420345" cy="1737713"/>
      </dsp:txXfrm>
    </dsp:sp>
    <dsp:sp modelId="{12F0D258-5455-4582-8888-51AC7611B0CB}">
      <dsp:nvSpPr>
        <dsp:cNvPr id="0" name=""/>
        <dsp:cNvSpPr/>
      </dsp:nvSpPr>
      <dsp:spPr>
        <a:xfrm rot="21290296">
          <a:off x="1922643" y="3388727"/>
          <a:ext cx="658119" cy="21336"/>
        </a:xfrm>
        <a:custGeom>
          <a:avLst/>
          <a:gdLst/>
          <a:ahLst/>
          <a:cxnLst/>
          <a:rect l="0" t="0" r="0" b="0"/>
          <a:pathLst>
            <a:path>
              <a:moveTo>
                <a:pt x="0" y="10668"/>
              </a:moveTo>
              <a:lnTo>
                <a:pt x="658119" y="10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922643" y="3382942"/>
        <a:ext cx="658119" cy="32905"/>
      </dsp:txXfrm>
    </dsp:sp>
    <dsp:sp modelId="{131287E8-C49A-4D82-905C-B8D4F381FEFD}">
      <dsp:nvSpPr>
        <dsp:cNvPr id="0" name=""/>
        <dsp:cNvSpPr/>
      </dsp:nvSpPr>
      <dsp:spPr>
        <a:xfrm>
          <a:off x="2579427" y="2449882"/>
          <a:ext cx="6557200" cy="1839815"/>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i="0" kern="1200" dirty="0" err="1">
              <a:solidFill>
                <a:schemeClr val="tx1"/>
              </a:solidFill>
              <a:ea typeface="+mj-ea"/>
              <a:cs typeface="MCS Jeddah S_I fissured." pitchFamily="2" charset="-78"/>
            </a:rPr>
            <a:t>Menghindari</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ancaman</a:t>
          </a:r>
          <a:r>
            <a:rPr lang="en-US" sz="3200" b="0" i="0" kern="1200" dirty="0">
              <a:solidFill>
                <a:schemeClr val="tx1"/>
              </a:solidFill>
              <a:ea typeface="+mj-ea"/>
              <a:cs typeface="MCS Jeddah S_I fissured." pitchFamily="2" charset="-78"/>
            </a:rPr>
            <a:t> Allah </a:t>
          </a:r>
          <a:r>
            <a:rPr lang="en-US" sz="3200" b="0" i="0" kern="1200" dirty="0" err="1">
              <a:solidFill>
                <a:schemeClr val="tx1"/>
              </a:solidFill>
              <a:ea typeface="+mj-ea"/>
              <a:cs typeface="MCS Jeddah S_I fissured." pitchFamily="2" charset="-78"/>
            </a:rPr>
            <a:t>kepada</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mereka</a:t>
          </a:r>
          <a:r>
            <a:rPr lang="en-US" sz="3200" b="0" i="0" kern="1200" dirty="0">
              <a:solidFill>
                <a:schemeClr val="tx1"/>
              </a:solidFill>
              <a:ea typeface="+mj-ea"/>
              <a:cs typeface="MCS Jeddah S_I fissured." pitchFamily="2" charset="-78"/>
            </a:rPr>
            <a:t> yang </a:t>
          </a:r>
          <a:r>
            <a:rPr lang="en-US" sz="3200" b="0" i="0" kern="1200" dirty="0" err="1">
              <a:solidFill>
                <a:schemeClr val="tx1"/>
              </a:solidFill>
              <a:ea typeface="+mj-ea"/>
              <a:cs typeface="MCS Jeddah S_I fissured." pitchFamily="2" charset="-78"/>
            </a:rPr>
            <a:t>enggan</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berjihad</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dengan</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hartanya</a:t>
          </a:r>
          <a:endParaRPr lang="en-US" sz="3200" b="0" i="0" kern="1200" dirty="0">
            <a:solidFill>
              <a:schemeClr val="tx1"/>
            </a:solidFill>
            <a:latin typeface="+mj-lt"/>
            <a:cs typeface="Calibri" panose="020F0502020204030204" pitchFamily="34" charset="0"/>
          </a:endParaRPr>
        </a:p>
      </dsp:txBody>
      <dsp:txXfrm>
        <a:off x="2633313" y="2503768"/>
        <a:ext cx="6449428" cy="1732043"/>
      </dsp:txXfrm>
    </dsp:sp>
    <dsp:sp modelId="{8721129A-FB61-48F5-992C-8CC9AA025C82}">
      <dsp:nvSpPr>
        <dsp:cNvPr id="0" name=""/>
        <dsp:cNvSpPr/>
      </dsp:nvSpPr>
      <dsp:spPr>
        <a:xfrm rot="4436683">
          <a:off x="1066717" y="4557096"/>
          <a:ext cx="2369970" cy="21336"/>
        </a:xfrm>
        <a:custGeom>
          <a:avLst/>
          <a:gdLst/>
          <a:ahLst/>
          <a:cxnLst/>
          <a:rect l="0" t="0" r="0" b="0"/>
          <a:pathLst>
            <a:path>
              <a:moveTo>
                <a:pt x="0" y="10668"/>
              </a:moveTo>
              <a:lnTo>
                <a:pt x="2369970" y="10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D" sz="2000" kern="1200">
            <a:latin typeface="+mj-lt"/>
          </a:endParaRPr>
        </a:p>
      </dsp:txBody>
      <dsp:txXfrm>
        <a:off x="1066717" y="4508515"/>
        <a:ext cx="2369970" cy="118498"/>
      </dsp:txXfrm>
    </dsp:sp>
    <dsp:sp modelId="{423EE100-66F3-4CB7-A0D0-CB3490B2A72F}">
      <dsp:nvSpPr>
        <dsp:cNvPr id="0" name=""/>
        <dsp:cNvSpPr/>
      </dsp:nvSpPr>
      <dsp:spPr>
        <a:xfrm>
          <a:off x="2579427" y="4724401"/>
          <a:ext cx="6559460" cy="1964258"/>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ea typeface="+mj-ea"/>
              <a:cs typeface="MCS Jeddah S_I fissured." pitchFamily="2" charset="-78"/>
            </a:rPr>
            <a:t>Karena </a:t>
          </a:r>
          <a:r>
            <a:rPr lang="en-US" sz="3200" b="0" i="0" kern="1200" dirty="0" err="1">
              <a:solidFill>
                <a:schemeClr val="tx1"/>
              </a:solidFill>
              <a:ea typeface="+mj-ea"/>
              <a:cs typeface="MCS Jeddah S_I fissured." pitchFamily="2" charset="-78"/>
            </a:rPr>
            <a:t>musuh-musuh</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allah</a:t>
          </a:r>
          <a:r>
            <a:rPr lang="en-US" sz="3200" b="0" i="0" kern="1200" dirty="0">
              <a:solidFill>
                <a:schemeClr val="tx1"/>
              </a:solidFill>
              <a:ea typeface="+mj-ea"/>
              <a:cs typeface="MCS Jeddah S_I fissured." pitchFamily="2" charset="-78"/>
            </a:rPr>
            <a:t> pun </a:t>
          </a:r>
          <a:r>
            <a:rPr lang="en-US" sz="3200" b="0" i="0" kern="1200" dirty="0" err="1">
              <a:solidFill>
                <a:schemeClr val="tx1"/>
              </a:solidFill>
              <a:ea typeface="+mj-ea"/>
              <a:cs typeface="MCS Jeddah S_I fissured." pitchFamily="2" charset="-78"/>
            </a:rPr>
            <a:t>mengeluarkan</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segala</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potensi</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untuk</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mendukung</a:t>
          </a:r>
          <a:r>
            <a:rPr lang="en-US" sz="3200" b="0" i="0" kern="1200" dirty="0">
              <a:solidFill>
                <a:schemeClr val="tx1"/>
              </a:solidFill>
              <a:ea typeface="+mj-ea"/>
              <a:cs typeface="MCS Jeddah S_I fissured." pitchFamily="2" charset="-78"/>
            </a:rPr>
            <a:t> </a:t>
          </a:r>
          <a:r>
            <a:rPr lang="en-US" sz="3200" b="0" i="0" kern="1200" dirty="0" err="1">
              <a:solidFill>
                <a:schemeClr val="tx1"/>
              </a:solidFill>
              <a:ea typeface="+mj-ea"/>
              <a:cs typeface="MCS Jeddah S_I fissured." pitchFamily="2" charset="-78"/>
            </a:rPr>
            <a:t>kebathilan</a:t>
          </a:r>
          <a:r>
            <a:rPr lang="en-US" sz="3200" b="0" i="0" kern="1200" dirty="0">
              <a:solidFill>
                <a:schemeClr val="tx1"/>
              </a:solidFill>
              <a:ea typeface="+mj-ea"/>
              <a:cs typeface="MCS Jeddah S_I fissured." pitchFamily="2" charset="-78"/>
            </a:rPr>
            <a:t> </a:t>
          </a:r>
          <a:r>
            <a:rPr lang="en-US" sz="3200" b="0" i="0" kern="1200" dirty="0" err="1">
              <a:solidFill>
                <a:schemeClr val="tx1"/>
              </a:solidFill>
              <a:cs typeface="MCS Jeddah S_I fissured." pitchFamily="2" charset="-78"/>
            </a:rPr>
            <a:t>mereka</a:t>
          </a:r>
          <a:r>
            <a:rPr lang="en-US" sz="3200" b="0" i="0" kern="1200" dirty="0">
              <a:solidFill>
                <a:schemeClr val="tx1"/>
              </a:solidFill>
              <a:ea typeface="+mj-ea"/>
              <a:cs typeface="MCS Jeddah S_I fissured." pitchFamily="2" charset="-78"/>
            </a:rPr>
            <a:t> </a:t>
          </a:r>
          <a:endParaRPr lang="en-US" sz="3200" b="0" i="0" kern="1200" dirty="0">
            <a:solidFill>
              <a:schemeClr val="tx1"/>
            </a:solidFill>
            <a:latin typeface="+mj-lt"/>
            <a:cs typeface="Calibri" panose="020F0502020204030204" pitchFamily="34" charset="0"/>
          </a:endParaRPr>
        </a:p>
      </dsp:txBody>
      <dsp:txXfrm>
        <a:off x="2636958" y="4781932"/>
        <a:ext cx="6444398" cy="18491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5645D-A6E8-4049-8D70-165151AFC3A4}" type="datetimeFigureOut">
              <a:rPr lang="en-US" smtClean="0"/>
              <a:pPr/>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87A6D-FF4B-4C0C-AEE4-82D3F5AC48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1A87E0-3FC1-442A-A566-9850703FB6B7}" type="slidenum">
              <a:rPr lang="en-US" smtClean="0"/>
              <a:pPr/>
              <a:t>7</a:t>
            </a:fld>
            <a:endParaRPr lang="en-US"/>
          </a:p>
        </p:txBody>
      </p:sp>
    </p:spTree>
    <p:extLst>
      <p:ext uri="{BB962C8B-B14F-4D97-AF65-F5344CB8AC3E}">
        <p14:creationId xmlns:p14="http://schemas.microsoft.com/office/powerpoint/2010/main" val="282770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1A87E0-3FC1-442A-A566-9850703FB6B7}"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1A87E0-3FC1-442A-A566-9850703FB6B7}" type="slidenum">
              <a:rPr lang="en-US" smtClean="0"/>
              <a:pPr/>
              <a:t>22</a:t>
            </a:fld>
            <a:endParaRPr lang="en-US"/>
          </a:p>
        </p:txBody>
      </p:sp>
    </p:spTree>
    <p:extLst>
      <p:ext uri="{BB962C8B-B14F-4D97-AF65-F5344CB8AC3E}">
        <p14:creationId xmlns:p14="http://schemas.microsoft.com/office/powerpoint/2010/main" val="26864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1A87E0-3FC1-442A-A566-9850703FB6B7}" type="slidenum">
              <a:rPr lang="en-US" smtClean="0"/>
              <a:pPr/>
              <a:t>27</a:t>
            </a:fld>
            <a:endParaRPr lang="en-US"/>
          </a:p>
        </p:txBody>
      </p:sp>
    </p:spTree>
    <p:extLst>
      <p:ext uri="{BB962C8B-B14F-4D97-AF65-F5344CB8AC3E}">
        <p14:creationId xmlns:p14="http://schemas.microsoft.com/office/powerpoint/2010/main" val="3069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A2D1B1-069D-4F92-9620-E8C2A9EA397F}"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2D1B1-069D-4F92-9620-E8C2A9EA397F}"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2D1B1-069D-4F92-9620-E8C2A9EA397F}"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2D1B1-069D-4F92-9620-E8C2A9EA397F}"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2D1B1-069D-4F92-9620-E8C2A9EA397F}"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A2D1B1-069D-4F92-9620-E8C2A9EA397F}"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A2D1B1-069D-4F92-9620-E8C2A9EA397F}"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A2D1B1-069D-4F92-9620-E8C2A9EA397F}"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2D1B1-069D-4F92-9620-E8C2A9EA397F}"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2D1B1-069D-4F92-9620-E8C2A9EA397F}"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2D1B1-069D-4F92-9620-E8C2A9EA397F}"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0C829-2491-4F02-B4C6-56B3A5CBB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2D1B1-069D-4F92-9620-E8C2A9EA397F}" type="datetimeFigureOut">
              <a:rPr lang="en-US" smtClean="0"/>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0C829-2491-4F02-B4C6-56B3A5CBB51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ambar terkait">
            <a:extLst>
              <a:ext uri="{FF2B5EF4-FFF2-40B4-BE49-F238E27FC236}">
                <a16:creationId xmlns:a16="http://schemas.microsoft.com/office/drawing/2014/main" id="{22F158FB-20ED-43FD-8D33-5BB3CFB3B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534"/>
            <a:ext cx="7620000" cy="4838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4572000"/>
            <a:ext cx="9144000" cy="1828800"/>
          </a:xfrm>
          <a:solidFill>
            <a:schemeClr val="bg1"/>
          </a:solidFill>
        </p:spPr>
        <p:txBody>
          <a:bodyPr>
            <a:noAutofit/>
          </a:bodyPr>
          <a:lstStyle/>
          <a:p>
            <a:pPr lvl="0"/>
            <a:r>
              <a:rPr lang="en-US" sz="7200" b="1" dirty="0">
                <a:solidFill>
                  <a:srgbClr val="FFFF00"/>
                </a:solidFill>
                <a:latin typeface="Calibri" panose="020F0502020204030204" pitchFamily="34" charset="0"/>
                <a:cs typeface="Calibri" panose="020F0502020204030204" pitchFamily="34" charset="0"/>
              </a:rPr>
              <a:t>3 BISNIS YANG TAK PERNAH RUGI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88886"/>
            <a:ext cx="8763000" cy="5692914"/>
          </a:xfrm>
        </p:spPr>
        <p:txBody>
          <a:bodyPr>
            <a:normAutofit fontScale="77500" lnSpcReduction="20000"/>
          </a:bodyPr>
          <a:lstStyle/>
          <a:p>
            <a:pPr marL="0" indent="0" algn="ctr" rtl="1">
              <a:lnSpc>
                <a:spcPct val="120000"/>
              </a:lnSpc>
              <a:buNone/>
            </a:pPr>
            <a:r>
              <a:rPr lang="ar-SA" sz="5800" dirty="0">
                <a:solidFill>
                  <a:srgbClr val="FFFF00"/>
                </a:solidFill>
                <a:latin typeface="Traditional Arabic" pitchFamily="18" charset="-78"/>
                <a:cs typeface="Traditional Arabic" pitchFamily="18" charset="-78"/>
              </a:rPr>
              <a:t>مَنْ قَرَأَ الْقُرْآنَ وَعَمِلَ بِمَا فِيهِ أُلْبِسَ وَالِدَاهُ تَاجًا يَوْمَ الْقِيَامَةِ ضَوْؤُهُ أَحْسَنُ مِنْ ضَوْءِ الشَّمْسِ فِى بُيُوتِ الدُّنْيَا لَوْ كَانَتْ فِيكُمْ فَمَا ظَنُّكُمْ بِالَّذِى عَمِلَ بِهَذَا</a:t>
            </a:r>
            <a:endParaRPr lang="en-US" sz="5800" dirty="0">
              <a:solidFill>
                <a:srgbClr val="FFFF00"/>
              </a:solidFill>
              <a:latin typeface="Traditional Arabic" pitchFamily="18" charset="-78"/>
              <a:cs typeface="Traditional Arabic" pitchFamily="18" charset="-78"/>
            </a:endParaRPr>
          </a:p>
          <a:p>
            <a:pPr marL="0" indent="0" algn="ctr">
              <a:lnSpc>
                <a:spcPct val="120000"/>
              </a:lnSpc>
              <a:buNone/>
            </a:pPr>
            <a:r>
              <a:rPr lang="en-US" sz="3800" i="1" dirty="0">
                <a:latin typeface="+mj-lt"/>
              </a:rPr>
              <a:t>“</a:t>
            </a:r>
            <a:r>
              <a:rPr lang="en-US" sz="3800" i="1" dirty="0" err="1">
                <a:latin typeface="+mj-lt"/>
              </a:rPr>
              <a:t>Barangsiapa</a:t>
            </a:r>
            <a:r>
              <a:rPr lang="en-US" sz="3800" i="1" dirty="0">
                <a:latin typeface="+mj-lt"/>
              </a:rPr>
              <a:t> </a:t>
            </a:r>
            <a:r>
              <a:rPr lang="en-US" sz="3800" i="1" dirty="0" err="1">
                <a:latin typeface="+mj-lt"/>
              </a:rPr>
              <a:t>membaca</a:t>
            </a:r>
            <a:r>
              <a:rPr lang="en-US" sz="3800" i="1" dirty="0">
                <a:latin typeface="+mj-lt"/>
              </a:rPr>
              <a:t> Al-Qur’an dan </a:t>
            </a:r>
            <a:r>
              <a:rPr lang="en-US" sz="3800" i="1" dirty="0" err="1">
                <a:latin typeface="+mj-lt"/>
              </a:rPr>
              <a:t>mengamalkan</a:t>
            </a:r>
            <a:r>
              <a:rPr lang="en-US" sz="3800" i="1" dirty="0">
                <a:latin typeface="+mj-lt"/>
              </a:rPr>
              <a:t> </a:t>
            </a:r>
            <a:r>
              <a:rPr lang="en-US" sz="3800" i="1" dirty="0" err="1">
                <a:latin typeface="+mj-lt"/>
              </a:rPr>
              <a:t>isinya</a:t>
            </a:r>
            <a:r>
              <a:rPr lang="en-US" sz="3800" i="1" dirty="0">
                <a:latin typeface="+mj-lt"/>
              </a:rPr>
              <a:t>, Allah </a:t>
            </a:r>
            <a:r>
              <a:rPr lang="en-US" sz="3800" i="1" dirty="0" err="1">
                <a:latin typeface="+mj-lt"/>
              </a:rPr>
              <a:t>memakaikan</a:t>
            </a:r>
            <a:r>
              <a:rPr lang="en-US" sz="3800" i="1" dirty="0">
                <a:latin typeface="+mj-lt"/>
              </a:rPr>
              <a:t> pada </a:t>
            </a:r>
            <a:r>
              <a:rPr lang="en-US" sz="3800" i="1" dirty="0" err="1">
                <a:latin typeface="+mj-lt"/>
              </a:rPr>
              <a:t>kedua</a:t>
            </a:r>
            <a:r>
              <a:rPr lang="en-US" sz="3800" i="1" dirty="0">
                <a:latin typeface="+mj-lt"/>
              </a:rPr>
              <a:t> orang </a:t>
            </a:r>
            <a:r>
              <a:rPr lang="en-US" sz="3800" i="1" dirty="0" err="1">
                <a:latin typeface="+mj-lt"/>
              </a:rPr>
              <a:t>tuanya</a:t>
            </a:r>
            <a:r>
              <a:rPr lang="en-US" sz="3800" i="1" dirty="0">
                <a:latin typeface="+mj-lt"/>
              </a:rPr>
              <a:t> di </a:t>
            </a:r>
            <a:r>
              <a:rPr lang="en-US" sz="3800" i="1" dirty="0" err="1">
                <a:latin typeface="+mj-lt"/>
              </a:rPr>
              <a:t>hari</a:t>
            </a:r>
            <a:r>
              <a:rPr lang="en-US" sz="3800" i="1" dirty="0">
                <a:latin typeface="+mj-lt"/>
              </a:rPr>
              <a:t> </a:t>
            </a:r>
            <a:r>
              <a:rPr lang="en-US" sz="3800" i="1" dirty="0" err="1">
                <a:latin typeface="+mj-lt"/>
              </a:rPr>
              <a:t>kiamat</a:t>
            </a:r>
            <a:r>
              <a:rPr lang="en-US" sz="3800" i="1" dirty="0">
                <a:latin typeface="+mj-lt"/>
              </a:rPr>
              <a:t> </a:t>
            </a:r>
            <a:r>
              <a:rPr lang="en-US" sz="3800" i="1" dirty="0" err="1">
                <a:latin typeface="+mj-lt"/>
              </a:rPr>
              <a:t>sebuah</a:t>
            </a:r>
            <a:r>
              <a:rPr lang="en-US" sz="3800" i="1" dirty="0">
                <a:latin typeface="+mj-lt"/>
              </a:rPr>
              <a:t> </a:t>
            </a:r>
            <a:r>
              <a:rPr lang="en-US" sz="3800" i="1" dirty="0" err="1">
                <a:latin typeface="+mj-lt"/>
              </a:rPr>
              <a:t>mahkota</a:t>
            </a:r>
            <a:r>
              <a:rPr lang="en-US" sz="3800" i="1" dirty="0">
                <a:latin typeface="+mj-lt"/>
              </a:rPr>
              <a:t> yang </a:t>
            </a:r>
            <a:r>
              <a:rPr lang="en-US" sz="3800" i="1" dirty="0" err="1">
                <a:latin typeface="+mj-lt"/>
              </a:rPr>
              <a:t>sinarnya</a:t>
            </a:r>
            <a:r>
              <a:rPr lang="en-US" sz="3800" i="1" dirty="0">
                <a:latin typeface="+mj-lt"/>
              </a:rPr>
              <a:t> </a:t>
            </a:r>
            <a:r>
              <a:rPr lang="en-US" sz="3800" i="1" dirty="0" err="1">
                <a:latin typeface="+mj-lt"/>
              </a:rPr>
              <a:t>lebih</a:t>
            </a:r>
            <a:r>
              <a:rPr lang="en-US" sz="3800" i="1" dirty="0">
                <a:latin typeface="+mj-lt"/>
              </a:rPr>
              <a:t> </a:t>
            </a:r>
            <a:r>
              <a:rPr lang="en-US" sz="3800" i="1" dirty="0" err="1">
                <a:latin typeface="+mj-lt"/>
              </a:rPr>
              <a:t>bagus</a:t>
            </a:r>
            <a:r>
              <a:rPr lang="en-US" sz="3800" i="1" dirty="0">
                <a:latin typeface="+mj-lt"/>
              </a:rPr>
              <a:t> </a:t>
            </a:r>
            <a:r>
              <a:rPr lang="en-US" sz="3800" i="1" dirty="0" err="1">
                <a:latin typeface="+mj-lt"/>
              </a:rPr>
              <a:t>dari</a:t>
            </a:r>
            <a:r>
              <a:rPr lang="en-US" sz="3800" i="1" dirty="0">
                <a:latin typeface="+mj-lt"/>
              </a:rPr>
              <a:t> pada </a:t>
            </a:r>
            <a:r>
              <a:rPr lang="en-US" sz="3800" i="1" dirty="0" err="1">
                <a:latin typeface="+mj-lt"/>
              </a:rPr>
              <a:t>sinar</a:t>
            </a:r>
            <a:r>
              <a:rPr lang="en-US" sz="3800" i="1" dirty="0">
                <a:latin typeface="+mj-lt"/>
              </a:rPr>
              <a:t> </a:t>
            </a:r>
            <a:r>
              <a:rPr lang="en-US" sz="3800" i="1" dirty="0" err="1">
                <a:latin typeface="+mj-lt"/>
              </a:rPr>
              <a:t>matahari</a:t>
            </a:r>
            <a:r>
              <a:rPr lang="en-US" sz="3800" i="1" dirty="0">
                <a:latin typeface="+mj-lt"/>
              </a:rPr>
              <a:t> di </a:t>
            </a:r>
            <a:r>
              <a:rPr lang="en-US" sz="3800" i="1" dirty="0" err="1">
                <a:latin typeface="+mj-lt"/>
              </a:rPr>
              <a:t>rumah-rumah</a:t>
            </a:r>
            <a:r>
              <a:rPr lang="en-US" sz="3800" i="1" dirty="0">
                <a:latin typeface="+mj-lt"/>
              </a:rPr>
              <a:t> di dunia. </a:t>
            </a:r>
            <a:r>
              <a:rPr lang="en-US" sz="3800" i="1" dirty="0" err="1">
                <a:latin typeface="+mj-lt"/>
              </a:rPr>
              <a:t>Maka</a:t>
            </a:r>
            <a:r>
              <a:rPr lang="en-US" sz="3800" i="1" dirty="0">
                <a:latin typeface="+mj-lt"/>
              </a:rPr>
              <a:t> </a:t>
            </a:r>
            <a:r>
              <a:rPr lang="en-US" sz="3800" i="1" dirty="0" err="1">
                <a:latin typeface="+mj-lt"/>
              </a:rPr>
              <a:t>bagaimana</a:t>
            </a:r>
            <a:r>
              <a:rPr lang="en-US" sz="3800" i="1" dirty="0">
                <a:latin typeface="+mj-lt"/>
              </a:rPr>
              <a:t> </a:t>
            </a:r>
            <a:r>
              <a:rPr lang="en-US" sz="3800" i="1" dirty="0" err="1">
                <a:latin typeface="+mj-lt"/>
              </a:rPr>
              <a:t>tanggapanmu</a:t>
            </a:r>
            <a:r>
              <a:rPr lang="en-US" sz="3800" i="1" dirty="0">
                <a:latin typeface="+mj-lt"/>
              </a:rPr>
              <a:t> </a:t>
            </a:r>
            <a:r>
              <a:rPr lang="en-US" sz="3800" i="1" dirty="0" err="1">
                <a:latin typeface="+mj-lt"/>
              </a:rPr>
              <a:t>terhadap</a:t>
            </a:r>
            <a:r>
              <a:rPr lang="en-US" sz="3800" i="1" dirty="0">
                <a:latin typeface="+mj-lt"/>
              </a:rPr>
              <a:t> orang yang </a:t>
            </a:r>
            <a:r>
              <a:rPr lang="en-US" sz="3800" i="1" dirty="0" err="1">
                <a:latin typeface="+mj-lt"/>
              </a:rPr>
              <a:t>mengamalkan</a:t>
            </a:r>
            <a:r>
              <a:rPr lang="en-US" sz="3800" i="1" dirty="0">
                <a:latin typeface="+mj-lt"/>
              </a:rPr>
              <a:t> </a:t>
            </a:r>
            <a:r>
              <a:rPr lang="en-US" sz="3800" i="1" dirty="0" err="1">
                <a:latin typeface="+mj-lt"/>
              </a:rPr>
              <a:t>ini</a:t>
            </a:r>
            <a:r>
              <a:rPr lang="en-US" sz="3800" i="1" dirty="0">
                <a:latin typeface="+mj-lt"/>
              </a:rPr>
              <a:t>.”</a:t>
            </a:r>
            <a:r>
              <a:rPr lang="en-US" sz="3800" dirty="0">
                <a:latin typeface="+mj-lt"/>
              </a:rPr>
              <a:t> </a:t>
            </a:r>
          </a:p>
          <a:p>
            <a:pPr marL="0" indent="0" algn="ctr">
              <a:lnSpc>
                <a:spcPct val="120000"/>
              </a:lnSpc>
              <a:buNone/>
            </a:pPr>
            <a:r>
              <a:rPr lang="en-US" sz="3800" b="1" dirty="0">
                <a:solidFill>
                  <a:srgbClr val="00FFFF"/>
                </a:solidFill>
                <a:latin typeface="+mj-lt"/>
              </a:rPr>
              <a:t>(</a:t>
            </a:r>
            <a:r>
              <a:rPr lang="en-US" sz="3800" b="1" dirty="0" err="1">
                <a:solidFill>
                  <a:srgbClr val="00FFFF"/>
                </a:solidFill>
                <a:latin typeface="+mj-lt"/>
              </a:rPr>
              <a:t>Riwayat</a:t>
            </a:r>
            <a:r>
              <a:rPr lang="en-US" sz="3800" b="1" dirty="0">
                <a:solidFill>
                  <a:srgbClr val="00FFFF"/>
                </a:solidFill>
                <a:latin typeface="+mj-lt"/>
              </a:rPr>
              <a:t> Abu </a:t>
            </a:r>
            <a:r>
              <a:rPr lang="en-US" sz="3800" b="1" dirty="0" err="1">
                <a:solidFill>
                  <a:srgbClr val="00FFFF"/>
                </a:solidFill>
                <a:latin typeface="+mj-lt"/>
              </a:rPr>
              <a:t>Dawud</a:t>
            </a:r>
            <a:r>
              <a:rPr lang="en-US" sz="3800" b="1" dirty="0">
                <a:solidFill>
                  <a:srgbClr val="00FFFF"/>
                </a:solidFill>
                <a:latin typeface="+mj-lt"/>
              </a:rPr>
              <a:t>)</a:t>
            </a:r>
            <a:endParaRPr lang="en-US" sz="4800" dirty="0">
              <a:solidFill>
                <a:srgbClr val="FFFF00"/>
              </a:solidFill>
              <a:latin typeface="Traditional Arabic" pitchFamily="18" charset="-78"/>
              <a:cs typeface="Traditional Arabic" pitchFamily="18" charset="-78"/>
            </a:endParaRPr>
          </a:p>
        </p:txBody>
      </p:sp>
      <p:sp>
        <p:nvSpPr>
          <p:cNvPr id="4" name="Rectangle 3"/>
          <p:cNvSpPr/>
          <p:nvPr/>
        </p:nvSpPr>
        <p:spPr>
          <a:xfrm>
            <a:off x="421896" y="152400"/>
            <a:ext cx="8341104" cy="707886"/>
          </a:xfrm>
          <a:prstGeom prst="rect">
            <a:avLst/>
          </a:prstGeom>
        </p:spPr>
        <p:txBody>
          <a:bodyPr wrap="square">
            <a:spAutoFit/>
          </a:bodyPr>
          <a:lstStyle/>
          <a:p>
            <a:pPr algn="ctr">
              <a:buNone/>
            </a:pPr>
            <a:r>
              <a:rPr lang="en-US" sz="4000" b="1" dirty="0">
                <a:solidFill>
                  <a:srgbClr val="00FFFF"/>
                </a:solidFill>
              </a:rPr>
              <a:t>Akan Memakai Mahkota Kehormatan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334000"/>
          </a:xfrm>
        </p:spPr>
        <p:txBody>
          <a:bodyPr>
            <a:noAutofit/>
          </a:bodyPr>
          <a:lstStyle/>
          <a:p>
            <a:pPr marL="0" indent="0" algn="ctr" rtl="1">
              <a:buNone/>
            </a:pPr>
            <a:r>
              <a:rPr lang="ar-SA" sz="7200" dirty="0">
                <a:solidFill>
                  <a:srgbClr val="FFFF00"/>
                </a:solidFill>
                <a:cs typeface="Traditional Arabic" pitchFamily="2" charset="-78"/>
              </a:rPr>
              <a:t>اقْرَءُوا الْقُرْآنَ فَإِنَّهُ يَأْتِى يَوْمَ الْقِيَامَةِ شَفِيعًا لأَصْحَابِهِ</a:t>
            </a:r>
            <a:r>
              <a:rPr lang="ar-SA" sz="3600" dirty="0">
                <a:solidFill>
                  <a:srgbClr val="FFFF00"/>
                </a:solidFill>
                <a:cs typeface="Traditional Arabic" pitchFamily="2" charset="-78"/>
              </a:rPr>
              <a:t> </a:t>
            </a:r>
            <a:r>
              <a:rPr lang="en-US" sz="4000" dirty="0">
                <a:cs typeface="Traditional Arabic" pitchFamily="2" charset="-78"/>
              </a:rPr>
              <a:t> </a:t>
            </a:r>
            <a:endParaRPr lang="en-US" dirty="0">
              <a:cs typeface="Traditional Arabic" pitchFamily="2" charset="-78"/>
            </a:endParaRPr>
          </a:p>
          <a:p>
            <a:pPr marL="0" indent="0" algn="ctr">
              <a:buNone/>
            </a:pPr>
            <a:r>
              <a:rPr lang="en-US" sz="4000" i="1" dirty="0">
                <a:cs typeface="Traditional Arabic" pitchFamily="2" charset="-78"/>
              </a:rPr>
              <a:t>“</a:t>
            </a:r>
            <a:r>
              <a:rPr lang="en-US" sz="4000" i="1" dirty="0" err="1">
                <a:cs typeface="Traditional Arabic" pitchFamily="2" charset="-78"/>
              </a:rPr>
              <a:t>Bacalah</a:t>
            </a:r>
            <a:r>
              <a:rPr lang="en-US" sz="4000" i="1" dirty="0">
                <a:cs typeface="Traditional Arabic" pitchFamily="2" charset="-78"/>
              </a:rPr>
              <a:t> Al-Qur’an </a:t>
            </a:r>
            <a:r>
              <a:rPr lang="en-US" sz="4000" i="1" dirty="0" err="1">
                <a:cs typeface="Traditional Arabic" pitchFamily="2" charset="-78"/>
              </a:rPr>
              <a:t>karena</a:t>
            </a:r>
            <a:r>
              <a:rPr lang="en-US" sz="4000" i="1" dirty="0">
                <a:cs typeface="Traditional Arabic" pitchFamily="2" charset="-78"/>
              </a:rPr>
              <a:t> </a:t>
            </a:r>
            <a:r>
              <a:rPr lang="en-US" sz="4000" i="1" dirty="0" err="1">
                <a:cs typeface="Traditional Arabic" pitchFamily="2" charset="-78"/>
              </a:rPr>
              <a:t>dia</a:t>
            </a:r>
            <a:r>
              <a:rPr lang="en-US" sz="4000" i="1" dirty="0">
                <a:cs typeface="Traditional Arabic" pitchFamily="2" charset="-78"/>
              </a:rPr>
              <a:t> </a:t>
            </a:r>
            <a:r>
              <a:rPr lang="en-US" sz="4000" i="1" dirty="0" err="1"/>
              <a:t>akan</a:t>
            </a:r>
            <a:r>
              <a:rPr lang="en-US" sz="4000" i="1" dirty="0"/>
              <a:t> </a:t>
            </a:r>
            <a:r>
              <a:rPr lang="en-US" sz="4000" i="1" dirty="0" err="1"/>
              <a:t>datang</a:t>
            </a:r>
            <a:r>
              <a:rPr lang="en-US" sz="4000" i="1" dirty="0"/>
              <a:t> </a:t>
            </a:r>
            <a:r>
              <a:rPr lang="en-US" sz="4000" i="1" dirty="0" err="1"/>
              <a:t>pada</a:t>
            </a:r>
            <a:r>
              <a:rPr lang="en-US" sz="4000" i="1" dirty="0"/>
              <a:t> </a:t>
            </a:r>
            <a:r>
              <a:rPr lang="en-US" sz="4000" i="1" dirty="0" err="1"/>
              <a:t>hari</a:t>
            </a:r>
            <a:r>
              <a:rPr lang="en-US" sz="4000" i="1" dirty="0"/>
              <a:t> </a:t>
            </a:r>
            <a:r>
              <a:rPr lang="en-US" sz="4000" i="1" dirty="0" err="1"/>
              <a:t>Kiamat</a:t>
            </a:r>
            <a:r>
              <a:rPr lang="en-US" sz="4000" i="1" dirty="0"/>
              <a:t> </a:t>
            </a:r>
            <a:r>
              <a:rPr lang="en-US" sz="4000" i="1" dirty="0" err="1"/>
              <a:t>sebagai</a:t>
            </a:r>
            <a:r>
              <a:rPr lang="en-US" sz="4000" i="1" dirty="0"/>
              <a:t> </a:t>
            </a:r>
            <a:r>
              <a:rPr lang="en-US" sz="4000" i="1" dirty="0" err="1"/>
              <a:t>juru</a:t>
            </a:r>
            <a:r>
              <a:rPr lang="en-US" sz="4000" i="1" dirty="0"/>
              <a:t> </a:t>
            </a:r>
            <a:r>
              <a:rPr lang="en-US" sz="4000" i="1" dirty="0" err="1"/>
              <a:t>syafaat</a:t>
            </a:r>
            <a:r>
              <a:rPr lang="en-US" sz="4000" i="1" dirty="0"/>
              <a:t> </a:t>
            </a:r>
            <a:r>
              <a:rPr lang="en-US" sz="4000" i="1" dirty="0" err="1"/>
              <a:t>bagi</a:t>
            </a:r>
            <a:r>
              <a:rPr lang="en-US" sz="4000" i="1" dirty="0"/>
              <a:t> </a:t>
            </a:r>
            <a:r>
              <a:rPr lang="en-US" sz="4000" i="1" dirty="0" err="1"/>
              <a:t>pembacanya</a:t>
            </a:r>
            <a:r>
              <a:rPr lang="en-US" sz="4000" i="1" dirty="0"/>
              <a:t>.”</a:t>
            </a:r>
            <a:r>
              <a:rPr lang="en-US" sz="4000" dirty="0"/>
              <a:t> </a:t>
            </a:r>
          </a:p>
          <a:p>
            <a:pPr marL="0" indent="0" algn="ctr">
              <a:buNone/>
            </a:pPr>
            <a:r>
              <a:rPr lang="en-US" sz="4000" b="1" dirty="0">
                <a:solidFill>
                  <a:srgbClr val="00FFFF"/>
                </a:solidFill>
              </a:rPr>
              <a:t>(</a:t>
            </a:r>
            <a:r>
              <a:rPr lang="en-US" sz="4000" b="1" dirty="0" err="1">
                <a:solidFill>
                  <a:srgbClr val="00FFFF"/>
                </a:solidFill>
              </a:rPr>
              <a:t>Riwayat</a:t>
            </a:r>
            <a:r>
              <a:rPr lang="en-US" sz="4000" b="1" dirty="0">
                <a:solidFill>
                  <a:srgbClr val="00FFFF"/>
                </a:solidFill>
              </a:rPr>
              <a:t> Muslim)</a:t>
            </a:r>
            <a:endParaRPr lang="en-US" sz="4000" dirty="0">
              <a:solidFill>
                <a:srgbClr val="00FFFF"/>
              </a:solidFill>
            </a:endParaRPr>
          </a:p>
        </p:txBody>
      </p:sp>
      <p:sp>
        <p:nvSpPr>
          <p:cNvPr id="4" name="Rectangle 3"/>
          <p:cNvSpPr/>
          <p:nvPr/>
        </p:nvSpPr>
        <p:spPr>
          <a:xfrm>
            <a:off x="421896" y="152400"/>
            <a:ext cx="8341104" cy="1323439"/>
          </a:xfrm>
          <a:prstGeom prst="rect">
            <a:avLst/>
          </a:prstGeom>
        </p:spPr>
        <p:txBody>
          <a:bodyPr wrap="square">
            <a:spAutoFit/>
          </a:bodyPr>
          <a:lstStyle/>
          <a:p>
            <a:pPr algn="ctr">
              <a:buNone/>
            </a:pPr>
            <a:r>
              <a:rPr lang="en-US" sz="4000" b="1" dirty="0">
                <a:solidFill>
                  <a:srgbClr val="00FFFF"/>
                </a:solidFill>
              </a:rPr>
              <a:t>Akan Memberikan Syafaat di Hari Kiamat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800600"/>
          </a:xfrm>
        </p:spPr>
        <p:txBody>
          <a:bodyPr>
            <a:noAutofit/>
          </a:bodyPr>
          <a:lstStyle/>
          <a:p>
            <a:pPr marL="0" indent="0" algn="ctr" rtl="1">
              <a:buNone/>
            </a:pPr>
            <a:r>
              <a:rPr lang="ar-SA" sz="6000" dirty="0">
                <a:solidFill>
                  <a:srgbClr val="FFFF00"/>
                </a:solidFill>
                <a:cs typeface="Traditional Arabic" pitchFamily="2" charset="-78"/>
              </a:rPr>
              <a:t> يَقُولُ الرَّبُّ عَزَّ وَجَلَّ : مَنْ شَغَلَهُ الْقُرْآنُ وَذِكْرِى عَنْ مَسْأَلَتِى أَعْطَيْتُهُ أَفْضَلَ مَا أُعْطِى السَّائِلِينَ وَفَضْلُ كَلاَمِ اللَّهِ عَلَى سَائِرِ الْكَلاَمِ كَفَضْلِ اللَّهِ عَلَى خَلْقِهِ</a:t>
            </a:r>
          </a:p>
        </p:txBody>
      </p:sp>
      <p:sp>
        <p:nvSpPr>
          <p:cNvPr id="4" name="Rectangle 3"/>
          <p:cNvSpPr/>
          <p:nvPr/>
        </p:nvSpPr>
        <p:spPr>
          <a:xfrm>
            <a:off x="421896" y="152400"/>
            <a:ext cx="8341104" cy="1446550"/>
          </a:xfrm>
          <a:prstGeom prst="rect">
            <a:avLst/>
          </a:prstGeom>
        </p:spPr>
        <p:txBody>
          <a:bodyPr wrap="square">
            <a:spAutoFit/>
          </a:bodyPr>
          <a:lstStyle/>
          <a:p>
            <a:pPr algn="ctr">
              <a:buNone/>
            </a:pPr>
            <a:r>
              <a:rPr lang="en-US" sz="4400" b="1" dirty="0">
                <a:solidFill>
                  <a:srgbClr val="00FFFF"/>
                </a:solidFill>
              </a:rPr>
              <a:t>Akan Diberi Anugerah Terbaik Dari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a:buNone/>
            </a:pPr>
            <a:r>
              <a:rPr lang="en-US" sz="3600" dirty="0"/>
              <a:t>Allah </a:t>
            </a:r>
            <a:r>
              <a:rPr lang="en-US" sz="3600" dirty="0" err="1"/>
              <a:t>Berfirman</a:t>
            </a:r>
            <a:r>
              <a:rPr lang="en-US" sz="3600" dirty="0"/>
              <a:t> </a:t>
            </a:r>
            <a:r>
              <a:rPr lang="en-US" sz="3600" dirty="0" err="1"/>
              <a:t>dalam</a:t>
            </a:r>
            <a:r>
              <a:rPr lang="en-US" sz="3600" dirty="0"/>
              <a:t> </a:t>
            </a:r>
            <a:r>
              <a:rPr lang="en-US" sz="3600" dirty="0" err="1"/>
              <a:t>Hadits</a:t>
            </a:r>
            <a:r>
              <a:rPr lang="en-US" sz="3600" dirty="0"/>
              <a:t> </a:t>
            </a:r>
            <a:r>
              <a:rPr lang="en-US" sz="3600" dirty="0" err="1"/>
              <a:t>Qudsy</a:t>
            </a:r>
            <a:r>
              <a:rPr lang="en-US" sz="3600" dirty="0"/>
              <a:t> :  </a:t>
            </a:r>
            <a:r>
              <a:rPr lang="en-US" sz="3600" i="1" dirty="0"/>
              <a:t>“</a:t>
            </a:r>
            <a:r>
              <a:rPr lang="en-US" sz="3600" i="1" dirty="0" err="1"/>
              <a:t>Barangsiapa</a:t>
            </a:r>
            <a:r>
              <a:rPr lang="en-US" sz="3600" i="1" dirty="0"/>
              <a:t> </a:t>
            </a:r>
            <a:r>
              <a:rPr lang="en-US" sz="3600" i="1" dirty="0" err="1"/>
              <a:t>disibukkan</a:t>
            </a:r>
            <a:r>
              <a:rPr lang="en-US" sz="3600" i="1" dirty="0"/>
              <a:t> </a:t>
            </a:r>
            <a:r>
              <a:rPr lang="en-US" sz="3600" i="1" dirty="0" err="1"/>
              <a:t>dengan</a:t>
            </a:r>
            <a:r>
              <a:rPr lang="en-US" sz="3600" i="1" dirty="0"/>
              <a:t> </a:t>
            </a:r>
            <a:r>
              <a:rPr lang="en-US" sz="3600" i="1" dirty="0" err="1"/>
              <a:t>mengkaji</a:t>
            </a:r>
            <a:r>
              <a:rPr lang="en-US" sz="3600" i="1" dirty="0"/>
              <a:t> Al Qur’an </a:t>
            </a:r>
            <a:r>
              <a:rPr lang="en-US" sz="3600" i="1" dirty="0" err="1"/>
              <a:t>dan</a:t>
            </a:r>
            <a:r>
              <a:rPr lang="en-US" sz="3600" i="1" dirty="0"/>
              <a:t> </a:t>
            </a:r>
            <a:r>
              <a:rPr lang="en-US" sz="3600" i="1" dirty="0" err="1"/>
              <a:t>menyebut</a:t>
            </a:r>
            <a:r>
              <a:rPr lang="en-US" sz="3600" i="1" dirty="0"/>
              <a:t> </a:t>
            </a:r>
            <a:r>
              <a:rPr lang="en-US" sz="3600" i="1" dirty="0" err="1"/>
              <a:t>nama</a:t>
            </a:r>
            <a:r>
              <a:rPr lang="en-US" sz="3600" i="1" dirty="0"/>
              <a:t>-Ku (</a:t>
            </a:r>
            <a:r>
              <a:rPr lang="en-US" sz="3600" i="1" dirty="0" err="1"/>
              <a:t>berdzikir</a:t>
            </a:r>
            <a:r>
              <a:rPr lang="en-US" sz="3600" i="1" dirty="0"/>
              <a:t>), </a:t>
            </a:r>
            <a:r>
              <a:rPr lang="en-US" sz="3600" i="1" dirty="0" err="1"/>
              <a:t>sehingga</a:t>
            </a:r>
            <a:r>
              <a:rPr lang="en-US" sz="3600" i="1" dirty="0"/>
              <a:t> </a:t>
            </a:r>
            <a:r>
              <a:rPr lang="en-US" sz="3600" i="1" dirty="0" err="1"/>
              <a:t>tidak</a:t>
            </a:r>
            <a:r>
              <a:rPr lang="en-US" sz="3600" i="1" dirty="0"/>
              <a:t> </a:t>
            </a:r>
            <a:r>
              <a:rPr lang="en-US" sz="3600" i="1" dirty="0" err="1"/>
              <a:t>sempat</a:t>
            </a:r>
            <a:r>
              <a:rPr lang="en-US" sz="3600" i="1" dirty="0"/>
              <a:t> </a:t>
            </a:r>
            <a:r>
              <a:rPr lang="en-US" sz="3600" i="1" dirty="0" err="1"/>
              <a:t>meminta</a:t>
            </a:r>
            <a:r>
              <a:rPr lang="en-US" sz="3600" i="1" dirty="0"/>
              <a:t> </a:t>
            </a:r>
            <a:r>
              <a:rPr lang="en-US" sz="3600" i="1" dirty="0" err="1"/>
              <a:t>kepada</a:t>
            </a:r>
            <a:r>
              <a:rPr lang="en-US" sz="3600" i="1" dirty="0"/>
              <a:t>-Ku, </a:t>
            </a:r>
            <a:r>
              <a:rPr lang="en-US" sz="3600" i="1" dirty="0" err="1"/>
              <a:t>maka</a:t>
            </a:r>
            <a:r>
              <a:rPr lang="en-US" sz="3600" i="1" dirty="0"/>
              <a:t> </a:t>
            </a:r>
            <a:r>
              <a:rPr lang="en-US" sz="3600" i="1" dirty="0" err="1"/>
              <a:t>Aku</a:t>
            </a:r>
            <a:r>
              <a:rPr lang="en-US" sz="3600" i="1" dirty="0"/>
              <a:t> </a:t>
            </a:r>
            <a:r>
              <a:rPr lang="en-US" sz="3600" i="1" dirty="0" err="1"/>
              <a:t>berikan</a:t>
            </a:r>
            <a:r>
              <a:rPr lang="en-US" sz="3600" i="1" dirty="0"/>
              <a:t> </a:t>
            </a:r>
            <a:r>
              <a:rPr lang="en-US" sz="3600" i="1" dirty="0" err="1"/>
              <a:t>kepadanya</a:t>
            </a:r>
            <a:r>
              <a:rPr lang="en-US" sz="3600" i="1" dirty="0"/>
              <a:t> </a:t>
            </a:r>
            <a:r>
              <a:rPr lang="en-US" sz="3600" i="1" dirty="0" err="1"/>
              <a:t>sebaik-baik</a:t>
            </a:r>
            <a:r>
              <a:rPr lang="en-US" sz="3600" i="1" dirty="0"/>
              <a:t> </a:t>
            </a:r>
            <a:r>
              <a:rPr lang="en-US" sz="3600" i="1" dirty="0" err="1"/>
              <a:t>pemberian</a:t>
            </a:r>
            <a:r>
              <a:rPr lang="en-US" sz="3600" i="1" dirty="0"/>
              <a:t> yang </a:t>
            </a:r>
            <a:r>
              <a:rPr lang="en-US" sz="3600" i="1" dirty="0" err="1"/>
              <a:t>Aku</a:t>
            </a:r>
            <a:r>
              <a:rPr lang="en-US" sz="3600" i="1" dirty="0"/>
              <a:t> </a:t>
            </a:r>
            <a:r>
              <a:rPr lang="en-US" sz="3600" i="1" dirty="0" err="1"/>
              <a:t>berikan</a:t>
            </a:r>
            <a:r>
              <a:rPr lang="en-US" sz="3600" i="1" dirty="0"/>
              <a:t> </a:t>
            </a:r>
            <a:r>
              <a:rPr lang="en-US" sz="3600" i="1" dirty="0" err="1"/>
              <a:t>kepada</a:t>
            </a:r>
            <a:r>
              <a:rPr lang="en-US" sz="3600" i="1" dirty="0"/>
              <a:t> </a:t>
            </a:r>
            <a:r>
              <a:rPr lang="en-US" sz="3600" i="1" dirty="0" err="1"/>
              <a:t>orang</a:t>
            </a:r>
            <a:r>
              <a:rPr lang="en-US" sz="3600" i="1" dirty="0"/>
              <a:t> </a:t>
            </a:r>
            <a:r>
              <a:rPr lang="en-US" sz="3600" i="1" dirty="0" err="1"/>
              <a:t>orang</a:t>
            </a:r>
            <a:r>
              <a:rPr lang="en-US" sz="3600" i="1" dirty="0"/>
              <a:t> yang </a:t>
            </a:r>
            <a:r>
              <a:rPr lang="en-US" sz="3600" i="1" dirty="0" err="1"/>
              <a:t>meminta</a:t>
            </a:r>
            <a:r>
              <a:rPr lang="en-US" sz="3600" i="1" dirty="0"/>
              <a:t>. Dan </a:t>
            </a:r>
            <a:r>
              <a:rPr lang="en-US" sz="3600" i="1" dirty="0" err="1"/>
              <a:t>keutamaan</a:t>
            </a:r>
            <a:r>
              <a:rPr lang="en-US" sz="3600" i="1" dirty="0"/>
              <a:t> </a:t>
            </a:r>
            <a:r>
              <a:rPr lang="en-US" sz="3600" i="1" dirty="0" err="1"/>
              <a:t>Firman</a:t>
            </a:r>
            <a:r>
              <a:rPr lang="en-US" sz="3600" i="1" dirty="0"/>
              <a:t> Allah </a:t>
            </a:r>
            <a:r>
              <a:rPr lang="en-US" sz="3600" i="1" dirty="0" err="1"/>
              <a:t>atas</a:t>
            </a:r>
            <a:r>
              <a:rPr lang="en-US" sz="3600" i="1" dirty="0"/>
              <a:t> </a:t>
            </a:r>
            <a:r>
              <a:rPr lang="en-US" sz="3600" i="1" dirty="0" err="1"/>
              <a:t>perkataan</a:t>
            </a:r>
            <a:r>
              <a:rPr lang="en-US" sz="3600" i="1" dirty="0"/>
              <a:t> </a:t>
            </a:r>
            <a:r>
              <a:rPr lang="en-US" sz="3600" i="1" dirty="0" err="1"/>
              <a:t>lainnya</a:t>
            </a:r>
            <a:r>
              <a:rPr lang="en-US" sz="3600" i="1" dirty="0"/>
              <a:t> </a:t>
            </a:r>
            <a:r>
              <a:rPr lang="en-US" sz="3600" i="1" dirty="0" err="1"/>
              <a:t>adalah</a:t>
            </a:r>
            <a:r>
              <a:rPr lang="en-US" sz="3600" i="1" dirty="0"/>
              <a:t> </a:t>
            </a:r>
            <a:r>
              <a:rPr lang="en-US" sz="3600" i="1" dirty="0" err="1"/>
              <a:t>seperti</a:t>
            </a:r>
            <a:r>
              <a:rPr lang="en-US" sz="3600" i="1" dirty="0"/>
              <a:t> </a:t>
            </a:r>
            <a:r>
              <a:rPr lang="en-US" sz="3600" i="1" dirty="0" err="1"/>
              <a:t>keutamaan</a:t>
            </a:r>
            <a:r>
              <a:rPr lang="en-US" sz="3600" i="1" dirty="0"/>
              <a:t> Allah </a:t>
            </a:r>
            <a:r>
              <a:rPr lang="en-US" sz="3600" i="1" dirty="0" err="1"/>
              <a:t>atas</a:t>
            </a:r>
            <a:r>
              <a:rPr lang="en-US" sz="3600" i="1" dirty="0"/>
              <a:t> </a:t>
            </a:r>
            <a:r>
              <a:rPr lang="en-US" sz="3600" i="1" dirty="0" err="1"/>
              <a:t>makhluk</a:t>
            </a:r>
            <a:r>
              <a:rPr lang="en-US" sz="3600" i="1" dirty="0"/>
              <a:t>-Nya</a:t>
            </a:r>
            <a:r>
              <a:rPr lang="en-US" sz="3600" dirty="0"/>
              <a:t>”. </a:t>
            </a:r>
          </a:p>
          <a:p>
            <a:pPr marL="0" indent="0" algn="ctr">
              <a:buNone/>
            </a:pPr>
            <a:r>
              <a:rPr lang="en-US" sz="3600" b="1" dirty="0">
                <a:solidFill>
                  <a:srgbClr val="00FFFF"/>
                </a:solidFill>
              </a:rPr>
              <a:t>(</a:t>
            </a:r>
            <a:r>
              <a:rPr lang="en-US" sz="3600" b="1" dirty="0" err="1">
                <a:solidFill>
                  <a:srgbClr val="00FFFF"/>
                </a:solidFill>
              </a:rPr>
              <a:t>Riwayat</a:t>
            </a:r>
            <a:r>
              <a:rPr lang="en-US" sz="3600" b="1" dirty="0">
                <a:solidFill>
                  <a:srgbClr val="00FFFF"/>
                </a:solidFill>
              </a:rPr>
              <a:t> </a:t>
            </a:r>
            <a:r>
              <a:rPr lang="en-US" sz="3600" b="1" dirty="0" err="1">
                <a:solidFill>
                  <a:srgbClr val="00FFFF"/>
                </a:solidFill>
              </a:rPr>
              <a:t>Tirmidzi</a:t>
            </a:r>
            <a:r>
              <a:rPr lang="en-US" sz="3600" b="1" dirty="0">
                <a:solidFill>
                  <a:srgbClr val="00FFFF"/>
                </a:solidFill>
              </a:rPr>
              <a:t> </a:t>
            </a:r>
            <a:r>
              <a:rPr lang="en-US" sz="3600" b="1" dirty="0" err="1">
                <a:solidFill>
                  <a:srgbClr val="00FFFF"/>
                </a:solidFill>
              </a:rPr>
              <a:t>dan</a:t>
            </a:r>
            <a:r>
              <a:rPr lang="en-US" sz="3600" b="1" dirty="0">
                <a:solidFill>
                  <a:srgbClr val="00FFFF"/>
                </a:solidFill>
              </a:rPr>
              <a:t> </a:t>
            </a:r>
            <a:r>
              <a:rPr lang="en-US" sz="3600" b="1" dirty="0" err="1">
                <a:solidFill>
                  <a:srgbClr val="00FFFF"/>
                </a:solidFill>
              </a:rPr>
              <a:t>katanya</a:t>
            </a:r>
            <a:r>
              <a:rPr lang="en-US" sz="3600" b="1" dirty="0">
                <a:solidFill>
                  <a:srgbClr val="00FFFF"/>
                </a:solidFill>
              </a:rPr>
              <a:t>: </a:t>
            </a:r>
            <a:r>
              <a:rPr lang="en-US" sz="3600" b="1" dirty="0" err="1">
                <a:solidFill>
                  <a:srgbClr val="00FFFF"/>
                </a:solidFill>
              </a:rPr>
              <a:t>hadits</a:t>
            </a:r>
            <a:r>
              <a:rPr lang="en-US" sz="3600" b="1" dirty="0">
                <a:solidFill>
                  <a:srgbClr val="00FFFF"/>
                </a:solidFill>
              </a:rPr>
              <a:t> </a:t>
            </a:r>
            <a:r>
              <a:rPr lang="en-US" sz="3600" b="1" dirty="0" err="1">
                <a:solidFill>
                  <a:srgbClr val="00FFFF"/>
                </a:solidFill>
              </a:rPr>
              <a:t>hasan</a:t>
            </a:r>
            <a:r>
              <a:rPr lang="en-US" sz="3600" b="1" dirty="0">
                <a:solidFill>
                  <a:srgbClr val="00FFFF"/>
                </a:solidFill>
              </a:rPr>
              <a:t>)</a:t>
            </a:r>
            <a:endParaRPr lang="en-US" sz="36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5181600"/>
          </a:xfrm>
        </p:spPr>
        <p:txBody>
          <a:bodyPr>
            <a:noAutofit/>
          </a:bodyPr>
          <a:lstStyle/>
          <a:p>
            <a:pPr marL="0" indent="0" algn="ctr" rtl="1">
              <a:buNone/>
            </a:pPr>
            <a:r>
              <a:rPr lang="ar-SA" sz="5400" dirty="0">
                <a:solidFill>
                  <a:srgbClr val="FFFF00"/>
                </a:solidFill>
                <a:cs typeface="Traditional Arabic" pitchFamily="2" charset="-78"/>
              </a:rPr>
              <a:t>يُقَالُ لِصَاحِبِ الْقُرْآنِ اقْرَأْ وَارْقَ وَرَتِّلْ كَمَا كُنْتَ تُرَتِّلُ فِى الدُّنْيَا فَإِنَّ مَنْزِلَتَكَ عِنْدَ آخِرِ آيَةٍ تَقْرَؤُهَا</a:t>
            </a:r>
          </a:p>
          <a:p>
            <a:pPr marL="0" indent="0" algn="ctr" rtl="1">
              <a:buNone/>
            </a:pPr>
            <a:r>
              <a:rPr lang="en-US" i="1" dirty="0"/>
              <a:t>“</a:t>
            </a:r>
            <a:r>
              <a:rPr lang="en-US" i="1" dirty="0" err="1"/>
              <a:t>Dikatakan</a:t>
            </a:r>
            <a:r>
              <a:rPr lang="en-US" i="1" dirty="0"/>
              <a:t> </a:t>
            </a:r>
            <a:r>
              <a:rPr lang="en-US" i="1" dirty="0" err="1"/>
              <a:t>kepada</a:t>
            </a:r>
            <a:r>
              <a:rPr lang="en-US" i="1" dirty="0"/>
              <a:t> </a:t>
            </a:r>
            <a:r>
              <a:rPr lang="en-US" i="1" dirty="0" err="1"/>
              <a:t>pembaca</a:t>
            </a:r>
            <a:r>
              <a:rPr lang="en-US" i="1" dirty="0"/>
              <a:t> Al-Qur’an, </a:t>
            </a:r>
            <a:r>
              <a:rPr lang="en-US" i="1" dirty="0" err="1"/>
              <a:t>bacalah</a:t>
            </a:r>
            <a:r>
              <a:rPr lang="en-US" i="1" dirty="0"/>
              <a:t> </a:t>
            </a:r>
            <a:r>
              <a:rPr lang="en-US" i="1" dirty="0" err="1"/>
              <a:t>dan</a:t>
            </a:r>
            <a:r>
              <a:rPr lang="en-US" i="1" dirty="0"/>
              <a:t> </a:t>
            </a:r>
            <a:r>
              <a:rPr lang="en-US" i="1" dirty="0" err="1"/>
              <a:t>tingkatkanlah</a:t>
            </a:r>
            <a:r>
              <a:rPr lang="en-US" i="1" dirty="0"/>
              <a:t> </a:t>
            </a:r>
            <a:r>
              <a:rPr lang="en-US" i="1" dirty="0" err="1"/>
              <a:t>bacaanmu</a:t>
            </a:r>
            <a:r>
              <a:rPr lang="en-US" i="1" dirty="0"/>
              <a:t> </a:t>
            </a:r>
            <a:r>
              <a:rPr lang="en-US" i="1" dirty="0" err="1"/>
              <a:t>serta</a:t>
            </a:r>
            <a:r>
              <a:rPr lang="en-US" i="1" dirty="0"/>
              <a:t> </a:t>
            </a:r>
            <a:r>
              <a:rPr lang="en-US" i="1" dirty="0" err="1"/>
              <a:t>bacalah</a:t>
            </a:r>
            <a:r>
              <a:rPr lang="en-US" i="1" dirty="0"/>
              <a:t> </a:t>
            </a:r>
            <a:r>
              <a:rPr lang="en-US" i="1" dirty="0" err="1"/>
              <a:t>dengan</a:t>
            </a:r>
            <a:r>
              <a:rPr lang="en-US" i="1" dirty="0"/>
              <a:t> </a:t>
            </a:r>
            <a:r>
              <a:rPr lang="en-US" i="1" dirty="0" err="1"/>
              <a:t>tartil</a:t>
            </a:r>
            <a:r>
              <a:rPr lang="en-US" i="1" dirty="0"/>
              <a:t> </a:t>
            </a:r>
            <a:r>
              <a:rPr lang="en-US" i="1" dirty="0" err="1"/>
              <a:t>seperti</a:t>
            </a:r>
            <a:r>
              <a:rPr lang="en-US" i="1" dirty="0"/>
              <a:t> </a:t>
            </a:r>
            <a:r>
              <a:rPr lang="en-US" i="1" dirty="0" err="1"/>
              <a:t>engkau</a:t>
            </a:r>
            <a:r>
              <a:rPr lang="en-US" i="1" dirty="0"/>
              <a:t> </a:t>
            </a:r>
            <a:r>
              <a:rPr lang="en-US" i="1" dirty="0" err="1"/>
              <a:t>membacanya</a:t>
            </a:r>
            <a:r>
              <a:rPr lang="en-US" i="1" dirty="0"/>
              <a:t> </a:t>
            </a:r>
            <a:r>
              <a:rPr lang="en-US" i="1" dirty="0" err="1"/>
              <a:t>dengan</a:t>
            </a:r>
            <a:r>
              <a:rPr lang="en-US" i="1" dirty="0"/>
              <a:t> </a:t>
            </a:r>
            <a:r>
              <a:rPr lang="en-US" i="1" dirty="0" err="1"/>
              <a:t>tartil</a:t>
            </a:r>
            <a:r>
              <a:rPr lang="en-US" i="1" dirty="0"/>
              <a:t> </a:t>
            </a:r>
            <a:r>
              <a:rPr lang="en-US" i="1" dirty="0" err="1"/>
              <a:t>ketika</a:t>
            </a:r>
            <a:r>
              <a:rPr lang="en-US" i="1" dirty="0"/>
              <a:t> </a:t>
            </a:r>
            <a:r>
              <a:rPr lang="en-US" i="1" dirty="0" err="1"/>
              <a:t>di</a:t>
            </a:r>
            <a:r>
              <a:rPr lang="en-US" i="1" dirty="0"/>
              <a:t> </a:t>
            </a:r>
            <a:r>
              <a:rPr lang="en-US" i="1" dirty="0" err="1"/>
              <a:t>dunia</a:t>
            </a:r>
            <a:r>
              <a:rPr lang="en-US" i="1" dirty="0"/>
              <a:t> </a:t>
            </a:r>
            <a:r>
              <a:rPr lang="en-US" i="1" dirty="0" err="1"/>
              <a:t>karena</a:t>
            </a:r>
            <a:r>
              <a:rPr lang="en-US" i="1" dirty="0"/>
              <a:t> </a:t>
            </a:r>
            <a:r>
              <a:rPr lang="en-US" i="1" dirty="0" err="1"/>
              <a:t>kedudukanmu</a:t>
            </a:r>
            <a:r>
              <a:rPr lang="en-US" i="1" dirty="0"/>
              <a:t> </a:t>
            </a:r>
            <a:r>
              <a:rPr lang="en-US" i="1" dirty="0" err="1"/>
              <a:t>adalah</a:t>
            </a:r>
            <a:r>
              <a:rPr lang="en-US" i="1" dirty="0"/>
              <a:t> </a:t>
            </a:r>
            <a:r>
              <a:rPr lang="en-US" i="1" dirty="0" err="1"/>
              <a:t>pada</a:t>
            </a:r>
            <a:r>
              <a:rPr lang="en-US" i="1" dirty="0"/>
              <a:t> </a:t>
            </a:r>
            <a:r>
              <a:rPr lang="en-US" i="1" dirty="0" err="1"/>
              <a:t>akhir</a:t>
            </a:r>
            <a:r>
              <a:rPr lang="en-US" i="1" dirty="0"/>
              <a:t> </a:t>
            </a:r>
            <a:r>
              <a:rPr lang="en-US" i="1" dirty="0" err="1"/>
              <a:t>ayat</a:t>
            </a:r>
            <a:r>
              <a:rPr lang="en-US" i="1" dirty="0"/>
              <a:t> yang </a:t>
            </a:r>
            <a:r>
              <a:rPr lang="en-US" i="1" dirty="0" err="1"/>
              <a:t>engkau</a:t>
            </a:r>
            <a:r>
              <a:rPr lang="en-US" i="1" dirty="0"/>
              <a:t> </a:t>
            </a:r>
            <a:r>
              <a:rPr lang="en-US" i="1" dirty="0" err="1"/>
              <a:t>baca</a:t>
            </a:r>
            <a:r>
              <a:rPr lang="en-US" i="1" dirty="0"/>
              <a:t>.” </a:t>
            </a:r>
          </a:p>
          <a:p>
            <a:pPr marL="0" indent="0" algn="ctr">
              <a:buNone/>
            </a:pPr>
            <a:r>
              <a:rPr lang="en-US" sz="2800" b="1" dirty="0">
                <a:solidFill>
                  <a:srgbClr val="00FFFF"/>
                </a:solidFill>
              </a:rPr>
              <a:t>(</a:t>
            </a:r>
            <a:r>
              <a:rPr lang="en-US" sz="2800" b="1" dirty="0" err="1">
                <a:solidFill>
                  <a:srgbClr val="00FFFF"/>
                </a:solidFill>
              </a:rPr>
              <a:t>Riwayat</a:t>
            </a:r>
            <a:r>
              <a:rPr lang="en-US" sz="2800" b="1" dirty="0">
                <a:solidFill>
                  <a:srgbClr val="00FFFF"/>
                </a:solidFill>
              </a:rPr>
              <a:t> Abu </a:t>
            </a:r>
            <a:r>
              <a:rPr lang="en-US" sz="2800" b="1" dirty="0" err="1">
                <a:solidFill>
                  <a:srgbClr val="00FFFF"/>
                </a:solidFill>
              </a:rPr>
              <a:t>Dawud</a:t>
            </a:r>
            <a:r>
              <a:rPr lang="en-US" sz="2800" b="1" dirty="0">
                <a:solidFill>
                  <a:srgbClr val="00FFFF"/>
                </a:solidFill>
              </a:rPr>
              <a:t>, </a:t>
            </a:r>
            <a:r>
              <a:rPr lang="en-US" sz="2800" b="1" dirty="0" err="1">
                <a:solidFill>
                  <a:srgbClr val="00FFFF"/>
                </a:solidFill>
              </a:rPr>
              <a:t>Tirmidzi</a:t>
            </a:r>
            <a:r>
              <a:rPr lang="en-US" sz="2800" b="1" dirty="0">
                <a:solidFill>
                  <a:srgbClr val="00FFFF"/>
                </a:solidFill>
              </a:rPr>
              <a:t> </a:t>
            </a:r>
            <a:r>
              <a:rPr lang="en-US" sz="2800" b="1" dirty="0" err="1">
                <a:solidFill>
                  <a:srgbClr val="00FFFF"/>
                </a:solidFill>
              </a:rPr>
              <a:t>dan</a:t>
            </a:r>
            <a:r>
              <a:rPr lang="en-US" sz="2800" b="1" dirty="0">
                <a:solidFill>
                  <a:srgbClr val="00FFFF"/>
                </a:solidFill>
              </a:rPr>
              <a:t> </a:t>
            </a:r>
            <a:r>
              <a:rPr lang="en-US" sz="2800" b="1" dirty="0" err="1">
                <a:solidFill>
                  <a:srgbClr val="00FFFF"/>
                </a:solidFill>
              </a:rPr>
              <a:t>Nasa’I</a:t>
            </a:r>
            <a:r>
              <a:rPr lang="en-US" sz="2800" b="1" dirty="0">
                <a:solidFill>
                  <a:srgbClr val="00FFFF"/>
                </a:solidFill>
              </a:rPr>
              <a:t>, </a:t>
            </a:r>
            <a:r>
              <a:rPr lang="en-US" sz="2800" b="1" dirty="0" err="1">
                <a:solidFill>
                  <a:srgbClr val="00FFFF"/>
                </a:solidFill>
              </a:rPr>
              <a:t>Tirmidzi</a:t>
            </a:r>
            <a:r>
              <a:rPr lang="en-US" sz="2800" b="1" dirty="0">
                <a:solidFill>
                  <a:srgbClr val="00FFFF"/>
                </a:solidFill>
              </a:rPr>
              <a:t> </a:t>
            </a:r>
            <a:r>
              <a:rPr lang="en-US" sz="2800" b="1" dirty="0" err="1">
                <a:solidFill>
                  <a:srgbClr val="00FFFF"/>
                </a:solidFill>
              </a:rPr>
              <a:t>berkata</a:t>
            </a:r>
            <a:r>
              <a:rPr lang="en-US" sz="2800" b="1" dirty="0">
                <a:solidFill>
                  <a:srgbClr val="00FFFF"/>
                </a:solidFill>
              </a:rPr>
              <a:t>, </a:t>
            </a:r>
            <a:r>
              <a:rPr lang="en-US" sz="2800" b="1" dirty="0" err="1">
                <a:solidFill>
                  <a:srgbClr val="00FFFF"/>
                </a:solidFill>
              </a:rPr>
              <a:t>hadits</a:t>
            </a:r>
            <a:r>
              <a:rPr lang="en-US" sz="2800" b="1" dirty="0">
                <a:solidFill>
                  <a:srgbClr val="00FFFF"/>
                </a:solidFill>
              </a:rPr>
              <a:t> </a:t>
            </a:r>
            <a:r>
              <a:rPr lang="en-US" sz="2800" b="1" dirty="0" err="1">
                <a:solidFill>
                  <a:srgbClr val="00FFFF"/>
                </a:solidFill>
              </a:rPr>
              <a:t>hasan</a:t>
            </a:r>
            <a:r>
              <a:rPr lang="en-US" sz="2800" b="1" dirty="0">
                <a:solidFill>
                  <a:srgbClr val="00FFFF"/>
                </a:solidFill>
              </a:rPr>
              <a:t> </a:t>
            </a:r>
            <a:r>
              <a:rPr lang="en-US" sz="2800" b="1" dirty="0" err="1">
                <a:solidFill>
                  <a:srgbClr val="00FFFF"/>
                </a:solidFill>
              </a:rPr>
              <a:t>shahih</a:t>
            </a:r>
            <a:r>
              <a:rPr lang="en-US" sz="2800" b="1" dirty="0">
                <a:solidFill>
                  <a:srgbClr val="00FFFF"/>
                </a:solidFill>
              </a:rPr>
              <a:t>)</a:t>
            </a:r>
            <a:endParaRPr lang="en-US" sz="2800" dirty="0">
              <a:solidFill>
                <a:srgbClr val="00FFFF"/>
              </a:solidFill>
            </a:endParaRPr>
          </a:p>
        </p:txBody>
      </p:sp>
      <p:sp>
        <p:nvSpPr>
          <p:cNvPr id="4" name="Rectangle 3"/>
          <p:cNvSpPr/>
          <p:nvPr/>
        </p:nvSpPr>
        <p:spPr>
          <a:xfrm>
            <a:off x="421896" y="152400"/>
            <a:ext cx="8341104" cy="707886"/>
          </a:xfrm>
          <a:prstGeom prst="rect">
            <a:avLst/>
          </a:prstGeom>
        </p:spPr>
        <p:txBody>
          <a:bodyPr wrap="square">
            <a:spAutoFit/>
          </a:bodyPr>
          <a:lstStyle/>
          <a:p>
            <a:pPr algn="ctr">
              <a:buNone/>
            </a:pPr>
            <a:r>
              <a:rPr lang="en-US" sz="4000" b="1" dirty="0">
                <a:solidFill>
                  <a:srgbClr val="00FFFF"/>
                </a:solidFill>
              </a:rPr>
              <a:t>Disuruh Memilih Surga Yang Ia Mau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4495800"/>
          </a:xfrm>
        </p:spPr>
        <p:txBody>
          <a:bodyPr>
            <a:noAutofit/>
          </a:bodyPr>
          <a:lstStyle/>
          <a:p>
            <a:pPr marL="0" indent="0" algn="ctr" rtl="1">
              <a:buNone/>
            </a:pPr>
            <a:r>
              <a:rPr lang="ar-SA" sz="6600" dirty="0">
                <a:solidFill>
                  <a:srgbClr val="FFFF00"/>
                </a:solidFill>
                <a:cs typeface="Traditional Arabic" pitchFamily="2" charset="-78"/>
              </a:rPr>
              <a:t> اِقْرِءُوا الْقُرْآنَ فَإِنَّ اللهَ لاَ يُعَذِّبُ قَلْباً وَعَى الْقُرْآنَ</a:t>
            </a:r>
          </a:p>
          <a:p>
            <a:pPr marL="0" indent="0" algn="ctr" rtl="1">
              <a:buNone/>
            </a:pPr>
            <a:r>
              <a:rPr lang="en-US" sz="3600" i="1" dirty="0"/>
              <a:t>“</a:t>
            </a:r>
            <a:r>
              <a:rPr lang="en-US" sz="3600" i="1" dirty="0" err="1"/>
              <a:t>Bacalah</a:t>
            </a:r>
            <a:r>
              <a:rPr lang="en-US" sz="3600" i="1" dirty="0"/>
              <a:t> Al Qur’an </a:t>
            </a:r>
            <a:r>
              <a:rPr lang="en-US" sz="3600" i="1" dirty="0" err="1"/>
              <a:t>karena</a:t>
            </a:r>
            <a:r>
              <a:rPr lang="en-US" sz="3600" i="1" dirty="0"/>
              <a:t> Allah </a:t>
            </a:r>
            <a:r>
              <a:rPr lang="en-US" sz="3600" i="1" dirty="0" err="1"/>
              <a:t>tidak</a:t>
            </a:r>
            <a:r>
              <a:rPr lang="en-US" sz="3600" i="1" dirty="0"/>
              <a:t> </a:t>
            </a:r>
            <a:r>
              <a:rPr lang="en-US" sz="3600" i="1" dirty="0" err="1"/>
              <a:t>menyiksa</a:t>
            </a:r>
            <a:r>
              <a:rPr lang="en-US" sz="3600" i="1" dirty="0"/>
              <a:t> </a:t>
            </a:r>
            <a:r>
              <a:rPr lang="en-US" sz="3600" i="1" dirty="0" err="1"/>
              <a:t>hati</a:t>
            </a:r>
            <a:r>
              <a:rPr lang="en-US" sz="3600" i="1" dirty="0"/>
              <a:t> yang </a:t>
            </a:r>
            <a:r>
              <a:rPr lang="en-US" sz="3600" i="1" dirty="0" err="1"/>
              <a:t>menghayati</a:t>
            </a:r>
            <a:r>
              <a:rPr lang="en-US" sz="3600" i="1" dirty="0"/>
              <a:t> Al Qur’an”</a:t>
            </a:r>
            <a:r>
              <a:rPr lang="en-US" sz="3600" dirty="0"/>
              <a:t>. </a:t>
            </a:r>
          </a:p>
          <a:p>
            <a:pPr marL="0" indent="0" algn="ctr">
              <a:buNone/>
            </a:pPr>
            <a:r>
              <a:rPr lang="en-US" sz="3600" b="1" dirty="0">
                <a:solidFill>
                  <a:srgbClr val="00FFFF"/>
                </a:solidFill>
              </a:rPr>
              <a:t>(HR </a:t>
            </a:r>
            <a:r>
              <a:rPr lang="en-US" sz="3600" b="1" dirty="0" err="1">
                <a:solidFill>
                  <a:srgbClr val="00FFFF"/>
                </a:solidFill>
              </a:rPr>
              <a:t>Ibnu</a:t>
            </a:r>
            <a:r>
              <a:rPr lang="en-US" sz="3600" b="1" dirty="0">
                <a:solidFill>
                  <a:srgbClr val="00FFFF"/>
                </a:solidFill>
              </a:rPr>
              <a:t> </a:t>
            </a:r>
            <a:r>
              <a:rPr lang="en-US" sz="3600" b="1" dirty="0" err="1">
                <a:solidFill>
                  <a:srgbClr val="00FFFF"/>
                </a:solidFill>
              </a:rPr>
              <a:t>Abi</a:t>
            </a:r>
            <a:r>
              <a:rPr lang="en-US" sz="3600" b="1" dirty="0">
                <a:solidFill>
                  <a:srgbClr val="00FFFF"/>
                </a:solidFill>
              </a:rPr>
              <a:t> </a:t>
            </a:r>
            <a:r>
              <a:rPr lang="en-US" sz="3600" b="1" dirty="0" err="1">
                <a:solidFill>
                  <a:srgbClr val="00FFFF"/>
                </a:solidFill>
              </a:rPr>
              <a:t>Dawud</a:t>
            </a:r>
            <a:r>
              <a:rPr lang="en-US" sz="3600" b="1" dirty="0">
                <a:solidFill>
                  <a:srgbClr val="00FFFF"/>
                </a:solidFill>
              </a:rPr>
              <a:t> </a:t>
            </a:r>
            <a:r>
              <a:rPr lang="en-US" sz="3600" b="1" dirty="0" err="1">
                <a:solidFill>
                  <a:srgbClr val="00FFFF"/>
                </a:solidFill>
              </a:rPr>
              <a:t>dengan</a:t>
            </a:r>
            <a:r>
              <a:rPr lang="en-US" sz="3600" b="1" dirty="0">
                <a:solidFill>
                  <a:srgbClr val="00FFFF"/>
                </a:solidFill>
              </a:rPr>
              <a:t> </a:t>
            </a:r>
            <a:r>
              <a:rPr lang="en-US" sz="3600" b="1" dirty="0" err="1">
                <a:solidFill>
                  <a:srgbClr val="00FFFF"/>
                </a:solidFill>
              </a:rPr>
              <a:t>sanad</a:t>
            </a:r>
            <a:r>
              <a:rPr lang="en-US" sz="3600" b="1" dirty="0">
                <a:solidFill>
                  <a:srgbClr val="00FFFF"/>
                </a:solidFill>
              </a:rPr>
              <a:t> </a:t>
            </a:r>
            <a:r>
              <a:rPr lang="en-US" sz="3600" b="1" dirty="0" err="1">
                <a:solidFill>
                  <a:srgbClr val="00FFFF"/>
                </a:solidFill>
              </a:rPr>
              <a:t>Shahih</a:t>
            </a:r>
            <a:r>
              <a:rPr lang="en-US" sz="3600" b="1" dirty="0">
                <a:solidFill>
                  <a:srgbClr val="00FFFF"/>
                </a:solidFill>
              </a:rPr>
              <a:t>)</a:t>
            </a:r>
            <a:endParaRPr lang="en-US" sz="3600" dirty="0">
              <a:solidFill>
                <a:srgbClr val="00FFFF"/>
              </a:solidFill>
            </a:endParaRPr>
          </a:p>
        </p:txBody>
      </p:sp>
      <p:sp>
        <p:nvSpPr>
          <p:cNvPr id="4" name="Rectangle 3"/>
          <p:cNvSpPr/>
          <p:nvPr/>
        </p:nvSpPr>
        <p:spPr>
          <a:xfrm>
            <a:off x="421896" y="152400"/>
            <a:ext cx="8341104" cy="769441"/>
          </a:xfrm>
          <a:prstGeom prst="rect">
            <a:avLst/>
          </a:prstGeom>
        </p:spPr>
        <p:txBody>
          <a:bodyPr wrap="square">
            <a:spAutoFit/>
          </a:bodyPr>
          <a:lstStyle/>
          <a:p>
            <a:pPr algn="ctr">
              <a:buNone/>
            </a:pPr>
            <a:r>
              <a:rPr lang="en-US" sz="4400" b="1" dirty="0">
                <a:solidFill>
                  <a:srgbClr val="00FFFF"/>
                </a:solidFill>
              </a:rPr>
              <a:t>Mendapatkan Ketenangan Jiwa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029200"/>
          </a:xfrm>
        </p:spPr>
        <p:txBody>
          <a:bodyPr>
            <a:normAutofit fontScale="70000" lnSpcReduction="20000"/>
          </a:bodyPr>
          <a:lstStyle/>
          <a:p>
            <a:pPr marL="0" indent="0" algn="ctr" rtl="1">
              <a:buNone/>
              <a:tabLst>
                <a:tab pos="395288" algn="l"/>
              </a:tabLst>
            </a:pPr>
            <a:r>
              <a:rPr lang="ar-SA" sz="7000" dirty="0">
                <a:solidFill>
                  <a:srgbClr val="FFFF00"/>
                </a:solidFill>
                <a:latin typeface="Traditional Arabic" pitchFamily="18" charset="-78"/>
                <a:cs typeface="Traditional Arabic" pitchFamily="18" charset="-78"/>
              </a:rPr>
              <a:t>إِنَّ لِلَّهِ أَهْلِينَ مِنَ النَّاسِ  قَالُوا يَا رَسُولَ اللَّهِ مَنْ هُمْ قَالَ</a:t>
            </a:r>
            <a:r>
              <a:rPr lang="en-US" sz="7000" dirty="0">
                <a:solidFill>
                  <a:srgbClr val="FFFF00"/>
                </a:solidFill>
                <a:latin typeface="Traditional Arabic" pitchFamily="18" charset="-78"/>
                <a:cs typeface="Traditional Arabic" pitchFamily="18" charset="-78"/>
              </a:rPr>
              <a:t> </a:t>
            </a:r>
            <a:r>
              <a:rPr lang="ar-SA" sz="7000" dirty="0">
                <a:solidFill>
                  <a:srgbClr val="FFFF00"/>
                </a:solidFill>
                <a:latin typeface="Traditional Arabic" pitchFamily="18" charset="-78"/>
                <a:cs typeface="Traditional Arabic" pitchFamily="18" charset="-78"/>
              </a:rPr>
              <a:t> : هُمْ أَهْلُ الْقُرْآنِ أَهْلُ اللَّهِ وَخَاصَّتُهُ</a:t>
            </a:r>
            <a:endParaRPr lang="en-US" sz="7000" dirty="0">
              <a:solidFill>
                <a:srgbClr val="FFFF00"/>
              </a:solidFill>
              <a:latin typeface="Traditional Arabic" pitchFamily="18" charset="-78"/>
              <a:cs typeface="Traditional Arabic" pitchFamily="18" charset="-78"/>
            </a:endParaRPr>
          </a:p>
          <a:p>
            <a:pPr marL="0" indent="0" algn="ctr">
              <a:lnSpc>
                <a:spcPct val="120000"/>
              </a:lnSpc>
              <a:buNone/>
              <a:tabLst>
                <a:tab pos="395288" algn="l"/>
              </a:tabLst>
            </a:pPr>
            <a:r>
              <a:rPr lang="en-US" sz="4100" i="1" dirty="0">
                <a:cs typeface="Traditional Arabic" pitchFamily="18" charset="-78"/>
              </a:rPr>
              <a:t>“Sesungguhnya Allah memiliki “keluarga-keluarga” terdekat di antara manusia”. Para shahabat bertanya : “Siapakah mereka ya Rasulullah ?” Beliau shollallohu 'alaihi wasallam menjawab : “Mereka adalah Ahlul Qur’an, “keluarganya” Allah dan orang-orang khusus-Nya”</a:t>
            </a:r>
            <a:r>
              <a:rPr lang="en-US" sz="4100" dirty="0">
                <a:cs typeface="Traditional Arabic" pitchFamily="18" charset="-78"/>
              </a:rPr>
              <a:t> </a:t>
            </a:r>
          </a:p>
          <a:p>
            <a:pPr marL="0" indent="0" algn="ctr">
              <a:lnSpc>
                <a:spcPct val="120000"/>
              </a:lnSpc>
              <a:buNone/>
              <a:tabLst>
                <a:tab pos="395288" algn="l"/>
              </a:tabLst>
            </a:pPr>
            <a:r>
              <a:rPr lang="en-US" sz="4100" b="1" dirty="0">
                <a:solidFill>
                  <a:srgbClr val="00FFFF"/>
                </a:solidFill>
                <a:cs typeface="Traditional Arabic" pitchFamily="18" charset="-78"/>
              </a:rPr>
              <a:t>(HR. </a:t>
            </a:r>
            <a:r>
              <a:rPr lang="en-US" sz="4100" b="1" dirty="0" err="1">
                <a:solidFill>
                  <a:srgbClr val="00FFFF"/>
                </a:solidFill>
                <a:cs typeface="Traditional Arabic" pitchFamily="18" charset="-78"/>
              </a:rPr>
              <a:t>Ibnu</a:t>
            </a:r>
            <a:r>
              <a:rPr lang="en-US" sz="4100" b="1" dirty="0">
                <a:solidFill>
                  <a:srgbClr val="00FFFF"/>
                </a:solidFill>
                <a:cs typeface="Traditional Arabic" pitchFamily="18" charset="-78"/>
              </a:rPr>
              <a:t> </a:t>
            </a:r>
            <a:r>
              <a:rPr lang="en-US" sz="4100" b="1" dirty="0" err="1">
                <a:solidFill>
                  <a:srgbClr val="00FFFF"/>
                </a:solidFill>
                <a:cs typeface="Traditional Arabic" pitchFamily="18" charset="-78"/>
              </a:rPr>
              <a:t>Majah</a:t>
            </a:r>
            <a:r>
              <a:rPr lang="en-US" sz="4100" b="1" dirty="0">
                <a:solidFill>
                  <a:srgbClr val="00FFFF"/>
                </a:solidFill>
                <a:cs typeface="Traditional Arabic" pitchFamily="18" charset="-78"/>
              </a:rPr>
              <a:t> </a:t>
            </a:r>
            <a:r>
              <a:rPr lang="en-US" sz="4100" b="1" dirty="0" err="1">
                <a:solidFill>
                  <a:srgbClr val="00FFFF"/>
                </a:solidFill>
                <a:cs typeface="Traditional Arabic" pitchFamily="18" charset="-78"/>
              </a:rPr>
              <a:t>dan</a:t>
            </a:r>
            <a:r>
              <a:rPr lang="en-US" sz="4100" b="1" dirty="0">
                <a:solidFill>
                  <a:srgbClr val="00FFFF"/>
                </a:solidFill>
                <a:cs typeface="Traditional Arabic" pitchFamily="18" charset="-78"/>
              </a:rPr>
              <a:t> Ahmad, </a:t>
            </a:r>
            <a:r>
              <a:rPr lang="en-US" sz="4100" b="1" dirty="0" err="1">
                <a:solidFill>
                  <a:srgbClr val="00FFFF"/>
                </a:solidFill>
                <a:cs typeface="Traditional Arabic" pitchFamily="18" charset="-78"/>
              </a:rPr>
              <a:t>dinyatakan</a:t>
            </a:r>
            <a:r>
              <a:rPr lang="en-US" sz="4100" b="1" dirty="0">
                <a:solidFill>
                  <a:srgbClr val="00FFFF"/>
                </a:solidFill>
                <a:cs typeface="Traditional Arabic" pitchFamily="18" charset="-78"/>
              </a:rPr>
              <a:t> </a:t>
            </a:r>
            <a:r>
              <a:rPr lang="en-US" sz="4100" b="1" dirty="0" err="1">
                <a:solidFill>
                  <a:srgbClr val="00FFFF"/>
                </a:solidFill>
                <a:cs typeface="Traditional Arabic" pitchFamily="18" charset="-78"/>
              </a:rPr>
              <a:t>shahih</a:t>
            </a:r>
            <a:r>
              <a:rPr lang="en-US" sz="4100" b="1" dirty="0">
                <a:solidFill>
                  <a:srgbClr val="00FFFF"/>
                </a:solidFill>
                <a:cs typeface="Traditional Arabic" pitchFamily="18" charset="-78"/>
              </a:rPr>
              <a:t> </a:t>
            </a:r>
            <a:r>
              <a:rPr lang="en-US" sz="4100" b="1" dirty="0" err="1">
                <a:solidFill>
                  <a:srgbClr val="00FFFF"/>
                </a:solidFill>
                <a:cs typeface="Traditional Arabic" pitchFamily="18" charset="-78"/>
              </a:rPr>
              <a:t>oleh</a:t>
            </a:r>
            <a:r>
              <a:rPr lang="en-US" sz="4100" b="1" dirty="0">
                <a:solidFill>
                  <a:srgbClr val="00FFFF"/>
                </a:solidFill>
                <a:cs typeface="Traditional Arabic" pitchFamily="18" charset="-78"/>
              </a:rPr>
              <a:t> </a:t>
            </a:r>
            <a:r>
              <a:rPr lang="en-US" sz="4100" b="1" dirty="0" err="1">
                <a:solidFill>
                  <a:srgbClr val="00FFFF"/>
                </a:solidFill>
                <a:cs typeface="Traditional Arabic" pitchFamily="18" charset="-78"/>
              </a:rPr>
              <a:t>Syaikh</a:t>
            </a:r>
            <a:r>
              <a:rPr lang="en-US" sz="4100" b="1" dirty="0">
                <a:solidFill>
                  <a:srgbClr val="00FFFF"/>
                </a:solidFill>
                <a:cs typeface="Traditional Arabic" pitchFamily="18" charset="-78"/>
              </a:rPr>
              <a:t> Al Albany)</a:t>
            </a:r>
            <a:endParaRPr lang="en-US" sz="4100" dirty="0">
              <a:solidFill>
                <a:srgbClr val="00FFFF"/>
              </a:solidFill>
              <a:cs typeface="Traditional Arabic" pitchFamily="18" charset="-78"/>
            </a:endParaRPr>
          </a:p>
        </p:txBody>
      </p:sp>
      <p:sp>
        <p:nvSpPr>
          <p:cNvPr id="4" name="Rectangle 3"/>
          <p:cNvSpPr/>
          <p:nvPr/>
        </p:nvSpPr>
        <p:spPr>
          <a:xfrm>
            <a:off x="152400" y="152400"/>
            <a:ext cx="8763000" cy="707886"/>
          </a:xfrm>
          <a:prstGeom prst="rect">
            <a:avLst/>
          </a:prstGeom>
        </p:spPr>
        <p:txBody>
          <a:bodyPr wrap="square">
            <a:spAutoFit/>
          </a:bodyPr>
          <a:lstStyle/>
          <a:p>
            <a:pPr algn="ctr">
              <a:buNone/>
            </a:pPr>
            <a:r>
              <a:rPr lang="en-US" sz="4000" b="1" dirty="0">
                <a:solidFill>
                  <a:srgbClr val="00FFFF"/>
                </a:solidFill>
              </a:rPr>
              <a:t>Menjadi Orang-orang Terdekatnya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5105400"/>
          </a:xfrm>
        </p:spPr>
        <p:txBody>
          <a:bodyPr>
            <a:normAutofit lnSpcReduction="10000"/>
          </a:bodyPr>
          <a:lstStyle/>
          <a:p>
            <a:pPr marL="0" indent="0" algn="ctr">
              <a:buNone/>
            </a:pPr>
            <a:r>
              <a:rPr lang="en-US" dirty="0"/>
              <a:t>Rasulullah shollallohu ‘alaihi wasallam bersabda :</a:t>
            </a:r>
          </a:p>
          <a:p>
            <a:pPr marL="0" indent="0" algn="ctr" rtl="1">
              <a:buNone/>
            </a:pPr>
            <a:r>
              <a:rPr lang="ar-SA" sz="5400" dirty="0">
                <a:solidFill>
                  <a:srgbClr val="FFFF00"/>
                </a:solidFill>
                <a:latin typeface="Traditional Arabic" pitchFamily="18" charset="-78"/>
                <a:cs typeface="Traditional Arabic" pitchFamily="18" charset="-78"/>
              </a:rPr>
              <a:t>إنَّ البيت ليُتلى  فيه القرآن فيتراءى لأهلِ السماء كما تتراءى النجومُ لأهل الأرض</a:t>
            </a:r>
            <a:endParaRPr lang="en-US" sz="5400" dirty="0">
              <a:solidFill>
                <a:srgbClr val="FFFF00"/>
              </a:solidFill>
              <a:latin typeface="Traditional Arabic" pitchFamily="18" charset="-78"/>
              <a:cs typeface="Traditional Arabic" pitchFamily="18" charset="-78"/>
            </a:endParaRPr>
          </a:p>
          <a:p>
            <a:pPr marL="0" indent="0" algn="ctr">
              <a:buNone/>
            </a:pPr>
            <a:r>
              <a:rPr lang="en-US" i="1" dirty="0"/>
              <a:t>"Sesungguhnya rumah yang dibacakan di dalamnya Al Qur'an, maka rumah tersebut akan terlihat oleh para penduduk langit sebagaimana terlihatnya bintang-bintang oleh penduduk bumi."</a:t>
            </a:r>
            <a:r>
              <a:rPr lang="en-US" dirty="0"/>
              <a:t> </a:t>
            </a:r>
          </a:p>
          <a:p>
            <a:pPr marL="0" indent="0" algn="ctr">
              <a:buNone/>
            </a:pPr>
            <a:r>
              <a:rPr lang="en-US" sz="2800" b="1" dirty="0">
                <a:solidFill>
                  <a:srgbClr val="00FFFF"/>
                </a:solidFill>
              </a:rPr>
              <a:t>[Hadits dikeluarkan oleh Ahmad, Adz-Dzahabiy, Lihat kitab ash-Shahihah no. 3112]</a:t>
            </a:r>
            <a:endParaRPr lang="en-US" sz="2800" dirty="0">
              <a:solidFill>
                <a:srgbClr val="00FFFF"/>
              </a:solidFill>
            </a:endParaRPr>
          </a:p>
        </p:txBody>
      </p:sp>
      <p:sp>
        <p:nvSpPr>
          <p:cNvPr id="4" name="Rectangle 3"/>
          <p:cNvSpPr/>
          <p:nvPr/>
        </p:nvSpPr>
        <p:spPr>
          <a:xfrm>
            <a:off x="421896" y="152400"/>
            <a:ext cx="8341104" cy="707886"/>
          </a:xfrm>
          <a:prstGeom prst="rect">
            <a:avLst/>
          </a:prstGeom>
        </p:spPr>
        <p:txBody>
          <a:bodyPr wrap="square">
            <a:spAutoFit/>
          </a:bodyPr>
          <a:lstStyle/>
          <a:p>
            <a:pPr algn="ctr">
              <a:buNone/>
            </a:pPr>
            <a:r>
              <a:rPr lang="en-US" sz="4000" b="1" dirty="0">
                <a:solidFill>
                  <a:srgbClr val="00FFFF"/>
                </a:solidFill>
              </a:rPr>
              <a:t>Menjadi Perhatian Seluruh Malaikat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ran heart 5.jpg"/>
          <p:cNvPicPr>
            <a:picLocks noChangeAspect="1"/>
          </p:cNvPicPr>
          <p:nvPr/>
        </p:nvPicPr>
        <p:blipFill>
          <a:blip r:embed="rId3"/>
          <a:stretch>
            <a:fillRect/>
          </a:stretch>
        </p:blipFill>
        <p:spPr>
          <a:xfrm>
            <a:off x="-2895599" y="160020"/>
            <a:ext cx="7772399" cy="4792980"/>
          </a:xfrm>
          <a:prstGeom prst="rect">
            <a:avLst/>
          </a:prstGeom>
        </p:spPr>
      </p:pic>
      <p:sp>
        <p:nvSpPr>
          <p:cNvPr id="2" name="Title 1"/>
          <p:cNvSpPr>
            <a:spLocks noGrp="1"/>
          </p:cNvSpPr>
          <p:nvPr>
            <p:ph type="ctrTitle"/>
          </p:nvPr>
        </p:nvSpPr>
        <p:spPr>
          <a:xfrm>
            <a:off x="4572000" y="76200"/>
            <a:ext cx="4419600" cy="6553200"/>
          </a:xfrm>
          <a:solidFill>
            <a:schemeClr val="bg1"/>
          </a:solidFill>
        </p:spPr>
        <p:txBody>
          <a:bodyPr>
            <a:noAutofit/>
          </a:bodyPr>
          <a:lstStyle/>
          <a:p>
            <a:pPr lvl="0"/>
            <a:r>
              <a:rPr lang="en-US" sz="7200" b="1" dirty="0">
                <a:solidFill>
                  <a:srgbClr val="FFFF00"/>
                </a:solidFill>
              </a:rPr>
              <a:t>DO’A PARA PECINTA </a:t>
            </a:r>
            <a:br>
              <a:rPr lang="en-US" sz="7200" b="1" dirty="0">
                <a:solidFill>
                  <a:srgbClr val="FFFF00"/>
                </a:solidFill>
              </a:rPr>
            </a:br>
            <a:r>
              <a:rPr lang="en-US" sz="7200" b="1" dirty="0">
                <a:solidFill>
                  <a:srgbClr val="FFFF00"/>
                </a:solidFill>
              </a:rPr>
              <a:t>AL QUR’AN</a:t>
            </a:r>
            <a:endParaRPr lang="en-US" sz="7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 y="228600"/>
            <a:ext cx="8933688" cy="6324600"/>
          </a:xfrm>
        </p:spPr>
        <p:txBody>
          <a:bodyPr>
            <a:noAutofit/>
          </a:bodyPr>
          <a:lstStyle/>
          <a:p>
            <a:pPr marL="125413" lvl="0" indent="-42863" algn="ctr">
              <a:buClr>
                <a:srgbClr val="FFFF00"/>
              </a:buClr>
              <a:buNone/>
            </a:pPr>
            <a:r>
              <a:rPr lang="en-US" sz="4000" i="1" dirty="0" err="1">
                <a:latin typeface="Calibri" pitchFamily="34" charset="0"/>
                <a:cs typeface="Traditional Arabic" pitchFamily="2" charset="-78"/>
              </a:rPr>
              <a:t>Rasulullah</a:t>
            </a:r>
            <a:r>
              <a:rPr lang="en-US" sz="4000" i="1" dirty="0">
                <a:latin typeface="Calibri" pitchFamily="34" charset="0"/>
                <a:cs typeface="Traditional Arabic" pitchFamily="2" charset="-78"/>
              </a:rPr>
              <a:t> </a:t>
            </a:r>
            <a:r>
              <a:rPr lang="en-US" sz="4800" dirty="0">
                <a:solidFill>
                  <a:srgbClr val="FFFF00"/>
                </a:solidFill>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rPr>
              <a:t>bersabda</a:t>
            </a:r>
            <a:r>
              <a:rPr lang="en-US" sz="4000" i="1" dirty="0">
                <a:latin typeface="Calibri" pitchFamily="34" charset="0"/>
                <a:cs typeface="Traditional Arabic" pitchFamily="2" charset="-78"/>
              </a:rPr>
              <a:t> : </a:t>
            </a:r>
          </a:p>
          <a:p>
            <a:pPr marL="125413" lvl="0" indent="-42863" algn="ctr">
              <a:buClr>
                <a:srgbClr val="FFFF00"/>
              </a:buClr>
              <a:buNone/>
            </a:pPr>
            <a:r>
              <a:rPr lang="en-US" sz="4000" i="1" dirty="0">
                <a:latin typeface="Calibri" pitchFamily="34" charset="0"/>
                <a:cs typeface="Traditional Arabic" pitchFamily="2" charset="-78"/>
              </a:rPr>
              <a:t>“</a:t>
            </a:r>
            <a:r>
              <a:rPr lang="en-US" sz="4000" i="1" dirty="0" err="1">
                <a:latin typeface="Calibri" pitchFamily="34" charset="0"/>
                <a:cs typeface="Traditional Arabic" pitchFamily="2" charset="-78"/>
              </a:rPr>
              <a:t>Barangsiapa</a:t>
            </a:r>
            <a:r>
              <a:rPr lang="en-US" sz="4000" i="1" dirty="0">
                <a:latin typeface="Calibri" pitchFamily="34" charset="0"/>
                <a:cs typeface="Traditional Arabic" pitchFamily="2" charset="-78"/>
              </a:rPr>
              <a:t> yang </a:t>
            </a:r>
            <a:r>
              <a:rPr lang="en-US" sz="4000" i="1" dirty="0" err="1">
                <a:latin typeface="Calibri" pitchFamily="34" charset="0"/>
                <a:cs typeface="Traditional Arabic" pitchFamily="2" charset="-78"/>
              </a:rPr>
              <a:t>sedang</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mendapatkan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musibah</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kesedihan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hati</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dan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kegundahan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jiwa</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kemudian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membaca</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do’a</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ini</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pastilah</a:t>
            </a:r>
            <a:r>
              <a:rPr lang="en-US" sz="4000" i="1" dirty="0">
                <a:latin typeface="Calibri" pitchFamily="34" charset="0"/>
                <a:cs typeface="Traditional Arabic" pitchFamily="2" charset="-78"/>
              </a:rPr>
              <a:t> Allah </a:t>
            </a:r>
            <a:r>
              <a:rPr lang="en-US" sz="4000" i="1" dirty="0" err="1">
                <a:latin typeface="Calibri" pitchFamily="34" charset="0"/>
                <a:cs typeface="Traditional Arabic" pitchFamily="2" charset="-78"/>
              </a:rPr>
              <a:t>akan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menghilangkan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semua</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kesedihan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dan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kesulitannya</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serta</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menggantikan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dengan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jalan</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keluar</a:t>
            </a:r>
            <a:r>
              <a:rPr lang="en-US" sz="4000" i="1" dirty="0">
                <a:latin typeface="Calibri" pitchFamily="34" charset="0"/>
                <a:cs typeface="Traditional Arabic" pitchFamily="2" charset="-78"/>
              </a:rPr>
              <a:t> </a:t>
            </a:r>
            <a:r>
              <a:rPr lang="en-US" sz="4000" i="1" dirty="0" err="1">
                <a:latin typeface="Calibri" pitchFamily="34" charset="0"/>
                <a:cs typeface="Traditional Arabic" pitchFamily="2" charset="-78"/>
              </a:rPr>
              <a:t>baginya</a:t>
            </a:r>
            <a:r>
              <a:rPr lang="en-US" sz="4000" i="1" dirty="0">
                <a:latin typeface="Calibri" pitchFamily="34" charset="0"/>
                <a:cs typeface="Traditional Arabic" pitchFamily="2" charset="-78"/>
              </a:rPr>
              <a:t>”. </a:t>
            </a:r>
          </a:p>
          <a:p>
            <a:pPr marL="125413" lvl="0" indent="-42863" algn="ctr">
              <a:buClr>
                <a:srgbClr val="FFFF00"/>
              </a:buClr>
              <a:buNone/>
            </a:pPr>
            <a:endParaRPr lang="en-US" sz="4000" dirty="0">
              <a:latin typeface="Calibri" pitchFamily="34" charset="0"/>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324600"/>
          </a:xfrm>
        </p:spPr>
        <p:txBody>
          <a:bodyPr>
            <a:noAutofit/>
          </a:bodyPr>
          <a:lstStyle/>
          <a:p>
            <a:pPr marL="0" indent="0" algn="ctr" rtl="1">
              <a:buNone/>
            </a:pPr>
            <a:r>
              <a:rPr lang="ar-SA" sz="6000" dirty="0">
                <a:solidFill>
                  <a:srgbClr val="FFFF00"/>
                </a:solidFill>
                <a:cs typeface="Traditional Arabic" pitchFamily="2" charset="-78"/>
              </a:rPr>
              <a:t>إِنَّ الَّذِينَ يَتْلُونَ كِتَابَ اللَّهِ وَأَقَامُوا الصَّلَاةَ وَأَنْفَقُوا مِمَّا رَزَقْنَاهُمْ سِرًّا وَعَلَانِيَةً يَرْجُونَ تِجَارَةً لَنْ تَبُورَ</a:t>
            </a:r>
          </a:p>
          <a:p>
            <a:pPr marL="0" indent="0" algn="ctr">
              <a:buNone/>
            </a:pPr>
            <a:r>
              <a:rPr lang="en-US" i="1" dirty="0"/>
              <a:t>“Sesungguhnya orang-orang yang selalu membaca kitab Allah dan mendirikan shalat dan menafkahkan sebahagian dari rizki yang Kami anugerahkan kepada mereka dengan diam-diam dan terang-terangan, mereka itu mengharapkan perniagaan yang tidak akan merugi.</a:t>
            </a:r>
          </a:p>
          <a:p>
            <a:pPr marL="0" indent="0" algn="ctr">
              <a:buNone/>
            </a:pPr>
            <a:r>
              <a:rPr lang="en-US" b="1" dirty="0">
                <a:solidFill>
                  <a:srgbClr val="00FFFF"/>
                </a:solidFill>
              </a:rPr>
              <a:t>(QS Fathir 29)</a:t>
            </a:r>
            <a:endParaRPr lang="en-US" b="1" dirty="0">
              <a:solidFill>
                <a:srgbClr val="00FFFF"/>
              </a:solidFill>
              <a:cs typeface="Traditional Arabic" pitchFamily="2" charset="-78"/>
            </a:endParaRPr>
          </a:p>
          <a:p>
            <a:pPr marL="0" indent="0" algn="ctr">
              <a:buNone/>
            </a:pPr>
            <a:endParaRPr lang="ar-SA" dirty="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rtl="1">
              <a:buNone/>
            </a:pPr>
            <a:r>
              <a:rPr lang="ar-SA" sz="6600" dirty="0">
                <a:solidFill>
                  <a:srgbClr val="FFFF00"/>
                </a:solidFill>
                <a:cs typeface="Traditional Arabic" pitchFamily="2" charset="-78"/>
              </a:rPr>
              <a:t>اَللَّهُمَّ اجْعَلِ الْقُرْآنَ رَبِيعَ قُلُوْبِناَ، وَنُوْرَ صُدُوْرِناَ، وَجَلاَءَ أَحْزَانِناَ، وَذَهَابَ هُمُوْمِناَ.</a:t>
            </a:r>
            <a:endParaRPr lang="en-US" sz="6600" dirty="0">
              <a:solidFill>
                <a:srgbClr val="FFFF00"/>
              </a:solidFill>
              <a:cs typeface="Traditional Arabic" pitchFamily="2" charset="-78"/>
            </a:endParaRPr>
          </a:p>
          <a:p>
            <a:pPr marL="0" indent="0" algn="ctr">
              <a:buNone/>
            </a:pPr>
            <a:r>
              <a:rPr lang="en-US" sz="4400" i="1" dirty="0"/>
              <a:t>“</a:t>
            </a:r>
            <a:r>
              <a:rPr lang="en-US" sz="4400" i="1" dirty="0" err="1"/>
              <a:t>Ya</a:t>
            </a:r>
            <a:r>
              <a:rPr lang="en-US" sz="4400" i="1" dirty="0"/>
              <a:t> Allah </a:t>
            </a:r>
            <a:r>
              <a:rPr lang="en-US" sz="4400" i="1" dirty="0" err="1"/>
              <a:t>jadikanlah</a:t>
            </a:r>
            <a:r>
              <a:rPr lang="en-US" sz="4400" i="1" dirty="0"/>
              <a:t> Al Qur’an </a:t>
            </a:r>
            <a:r>
              <a:rPr lang="en-US" sz="4400" i="1" dirty="0" err="1"/>
              <a:t>sebagai</a:t>
            </a:r>
            <a:r>
              <a:rPr lang="en-US" sz="4400" i="1" dirty="0"/>
              <a:t> </a:t>
            </a:r>
            <a:r>
              <a:rPr lang="en-US" sz="4400" i="1" dirty="0" err="1"/>
              <a:t>penyejuk</a:t>
            </a:r>
            <a:r>
              <a:rPr lang="en-US" sz="4400" i="1" dirty="0"/>
              <a:t> </a:t>
            </a:r>
            <a:r>
              <a:rPr lang="en-US" sz="4400" i="1" dirty="0" err="1"/>
              <a:t>hati</a:t>
            </a:r>
            <a:r>
              <a:rPr lang="en-US" sz="4400" i="1" dirty="0"/>
              <a:t> </a:t>
            </a:r>
            <a:r>
              <a:rPr lang="en-US" sz="4400" i="1" dirty="0" err="1"/>
              <a:t>kami</a:t>
            </a:r>
            <a:r>
              <a:rPr lang="en-US" sz="4400" i="1" dirty="0"/>
              <a:t>, </a:t>
            </a:r>
            <a:r>
              <a:rPr lang="en-US" sz="4400" i="1" dirty="0" err="1"/>
              <a:t>cahaya</a:t>
            </a:r>
            <a:r>
              <a:rPr lang="en-US" sz="4400" i="1" dirty="0"/>
              <a:t> yang </a:t>
            </a:r>
            <a:r>
              <a:rPr lang="en-US" sz="4400" i="1" dirty="0" err="1"/>
              <a:t>menyinari</a:t>
            </a:r>
            <a:r>
              <a:rPr lang="en-US" sz="4400" i="1" dirty="0"/>
              <a:t> dada </a:t>
            </a:r>
            <a:r>
              <a:rPr lang="en-US" sz="4400" i="1" dirty="0" err="1"/>
              <a:t>kami</a:t>
            </a:r>
            <a:r>
              <a:rPr lang="en-US" sz="4400" i="1" dirty="0"/>
              <a:t>, </a:t>
            </a:r>
            <a:r>
              <a:rPr lang="en-US" sz="4400" i="1" dirty="0" err="1"/>
              <a:t>pelipur</a:t>
            </a:r>
            <a:r>
              <a:rPr lang="en-US" sz="4400" i="1" dirty="0"/>
              <a:t> </a:t>
            </a:r>
            <a:r>
              <a:rPr lang="en-US" sz="4400" i="1" dirty="0" err="1"/>
              <a:t>duka</a:t>
            </a:r>
            <a:r>
              <a:rPr lang="en-US" sz="4400" i="1" dirty="0"/>
              <a:t> </a:t>
            </a:r>
            <a:r>
              <a:rPr lang="en-US" sz="4400" i="1" dirty="0" err="1"/>
              <a:t>kami</a:t>
            </a:r>
            <a:r>
              <a:rPr lang="en-US" sz="4400" i="1" dirty="0"/>
              <a:t> </a:t>
            </a:r>
            <a:r>
              <a:rPr lang="en-US" sz="4400" i="1" dirty="0" err="1"/>
              <a:t>dan</a:t>
            </a:r>
            <a:r>
              <a:rPr lang="en-US" sz="4400" i="1" dirty="0"/>
              <a:t> </a:t>
            </a:r>
            <a:r>
              <a:rPr lang="en-US" sz="4400" i="1" dirty="0" err="1"/>
              <a:t>penghapus</a:t>
            </a:r>
            <a:r>
              <a:rPr lang="en-US" sz="4400" i="1" dirty="0"/>
              <a:t> </a:t>
            </a:r>
            <a:r>
              <a:rPr lang="en-US" sz="4400" i="1" dirty="0" err="1"/>
              <a:t>kesedihan</a:t>
            </a:r>
            <a:r>
              <a:rPr lang="en-US" sz="4400" i="1" dirty="0"/>
              <a:t> </a:t>
            </a:r>
            <a:r>
              <a:rPr lang="en-US" sz="4400" i="1" dirty="0" err="1"/>
              <a:t>kami</a:t>
            </a:r>
            <a:r>
              <a:rPr lang="en-US" sz="4400" i="1" dirty="0"/>
              <a: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 y="228600"/>
            <a:ext cx="8933688" cy="6324600"/>
          </a:xfrm>
        </p:spPr>
        <p:txBody>
          <a:bodyPr>
            <a:noAutofit/>
          </a:bodyPr>
          <a:lstStyle/>
          <a:p>
            <a:pPr marL="61913" lvl="0" indent="20638" algn="ctr">
              <a:buClr>
                <a:srgbClr val="FFFF00"/>
              </a:buClr>
              <a:buNone/>
            </a:pPr>
            <a:r>
              <a:rPr lang="en-US" sz="4000" dirty="0" err="1">
                <a:latin typeface="Calibri" pitchFamily="34" charset="0"/>
                <a:cs typeface="Traditional Arabic" pitchFamily="2" charset="-78"/>
              </a:rPr>
              <a:t>Lalu</a:t>
            </a:r>
            <a:r>
              <a:rPr lang="en-US" sz="4000" dirty="0">
                <a:latin typeface="Calibri" pitchFamily="34" charset="0"/>
                <a:cs typeface="Traditional Arabic" pitchFamily="2" charset="-78"/>
              </a:rPr>
              <a:t> </a:t>
            </a:r>
            <a:r>
              <a:rPr lang="en-US" sz="4000" dirty="0" err="1">
                <a:latin typeface="Calibri" pitchFamily="34" charset="0"/>
                <a:cs typeface="Traditional Arabic" pitchFamily="2" charset="-78"/>
              </a:rPr>
              <a:t>seseorang</a:t>
            </a:r>
            <a:r>
              <a:rPr lang="en-US" sz="4000" dirty="0">
                <a:latin typeface="Calibri" pitchFamily="34" charset="0"/>
                <a:cs typeface="Traditional Arabic" pitchFamily="2" charset="-78"/>
              </a:rPr>
              <a:t> </a:t>
            </a:r>
            <a:r>
              <a:rPr lang="en-US" sz="4000" dirty="0" err="1">
                <a:latin typeface="Calibri" pitchFamily="34" charset="0"/>
                <a:cs typeface="Traditional Arabic" pitchFamily="2" charset="-78"/>
              </a:rPr>
              <a:t>bertanya</a:t>
            </a:r>
            <a:r>
              <a:rPr lang="en-US" sz="4000" dirty="0">
                <a:latin typeface="Calibri" pitchFamily="34" charset="0"/>
                <a:cs typeface="Traditional Arabic" pitchFamily="2" charset="-78"/>
              </a:rPr>
              <a:t> </a:t>
            </a:r>
            <a:r>
              <a:rPr lang="en-US" sz="4000" dirty="0" err="1">
                <a:latin typeface="Calibri" pitchFamily="34" charset="0"/>
                <a:cs typeface="Traditional Arabic" pitchFamily="2" charset="-78"/>
              </a:rPr>
              <a:t>kepada</a:t>
            </a:r>
            <a:r>
              <a:rPr lang="en-US" sz="4000" dirty="0">
                <a:latin typeface="Calibri" pitchFamily="34" charset="0"/>
                <a:cs typeface="Traditional Arabic" pitchFamily="2" charset="-78"/>
              </a:rPr>
              <a:t> </a:t>
            </a:r>
            <a:r>
              <a:rPr lang="en-US" sz="4000" dirty="0" err="1">
                <a:latin typeface="Calibri" pitchFamily="34" charset="0"/>
                <a:cs typeface="Traditional Arabic" pitchFamily="2" charset="-78"/>
              </a:rPr>
              <a:t>Rasulullah</a:t>
            </a:r>
            <a:r>
              <a:rPr lang="en-US" sz="4000" dirty="0">
                <a:latin typeface="Calibri" pitchFamily="34" charset="0"/>
                <a:cs typeface="Traditional Arabic" pitchFamily="2" charset="-78"/>
              </a:rPr>
              <a:t> </a:t>
            </a:r>
            <a:r>
              <a:rPr lang="en-US" sz="4000" dirty="0">
                <a:solidFill>
                  <a:srgbClr val="FFFF00"/>
                </a:solidFill>
                <a:latin typeface="Calibri" pitchFamily="34" charset="0"/>
                <a:cs typeface="Traditional Arabic" pitchFamily="2" charset="-78"/>
                <a:sym typeface="AGA Arabesque"/>
              </a:rPr>
              <a:t> </a:t>
            </a:r>
          </a:p>
          <a:p>
            <a:pPr marL="61913" lvl="0" indent="20638" algn="ctr">
              <a:buClr>
                <a:srgbClr val="FFFF00"/>
              </a:buClr>
              <a:buNone/>
            </a:pPr>
            <a:r>
              <a:rPr lang="en-US" sz="4000" dirty="0">
                <a:latin typeface="Calibri" pitchFamily="34" charset="0"/>
                <a:cs typeface="Traditional Arabic" pitchFamily="2" charset="-78"/>
                <a:sym typeface="AGA Arabesque"/>
              </a:rPr>
              <a:t>“</a:t>
            </a:r>
            <a:r>
              <a:rPr lang="en-US" sz="4000" i="1" dirty="0" err="1">
                <a:latin typeface="Calibri" pitchFamily="34" charset="0"/>
                <a:cs typeface="Traditional Arabic" pitchFamily="2" charset="-78"/>
                <a:sym typeface="AGA Arabesque"/>
              </a:rPr>
              <a:t>Ya</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Rasulallah</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bolehkah</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kami</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menghafalkannya</a:t>
            </a:r>
            <a:r>
              <a:rPr lang="en-US" sz="4000" i="1" dirty="0">
                <a:latin typeface="Calibri" pitchFamily="34" charset="0"/>
                <a:cs typeface="Traditional Arabic" pitchFamily="2" charset="-78"/>
                <a:sym typeface="AGA Arabesque"/>
              </a:rPr>
              <a:t> ?”.</a:t>
            </a:r>
          </a:p>
          <a:p>
            <a:pPr marL="61913" lvl="0" indent="20638" algn="ctr">
              <a:buClr>
                <a:srgbClr val="FFFF00"/>
              </a:buClr>
              <a:buNone/>
            </a:pPr>
            <a:r>
              <a:rPr lang="en-US" sz="4000" dirty="0" err="1">
                <a:latin typeface="Calibri" pitchFamily="34" charset="0"/>
                <a:cs typeface="Traditional Arabic" pitchFamily="2" charset="-78"/>
                <a:sym typeface="AGA Arabesque"/>
              </a:rPr>
              <a:t>Beliau</a:t>
            </a:r>
            <a:r>
              <a:rPr lang="en-US" sz="4000" dirty="0">
                <a:latin typeface="Calibri" pitchFamily="34" charset="0"/>
                <a:cs typeface="Traditional Arabic" pitchFamily="2" charset="-78"/>
                <a:sym typeface="AGA Arabesque"/>
              </a:rPr>
              <a:t> </a:t>
            </a:r>
            <a:r>
              <a:rPr lang="en-US" sz="4000" dirty="0" err="1">
                <a:latin typeface="Calibri" pitchFamily="34" charset="0"/>
                <a:cs typeface="Traditional Arabic" pitchFamily="2" charset="-78"/>
                <a:sym typeface="AGA Arabesque"/>
              </a:rPr>
              <a:t>menjawab</a:t>
            </a:r>
            <a:r>
              <a:rPr lang="en-US" sz="4000" dirty="0">
                <a:latin typeface="Calibri" pitchFamily="34" charset="0"/>
                <a:cs typeface="Traditional Arabic" pitchFamily="2" charset="-78"/>
                <a:sym typeface="AGA Arabesque"/>
              </a:rPr>
              <a:t> </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Aku</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anjurkan</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bagi</a:t>
            </a:r>
            <a:r>
              <a:rPr lang="en-US" sz="4000" i="1" dirty="0">
                <a:latin typeface="Calibri" pitchFamily="34" charset="0"/>
                <a:cs typeface="Traditional Arabic" pitchFamily="2" charset="-78"/>
                <a:sym typeface="AGA Arabesque"/>
              </a:rPr>
              <a:t> yang </a:t>
            </a:r>
            <a:r>
              <a:rPr lang="en-US" sz="4000" i="1" dirty="0" err="1">
                <a:latin typeface="Calibri" pitchFamily="34" charset="0"/>
                <a:cs typeface="Traditional Arabic" pitchFamily="2" charset="-78"/>
                <a:sym typeface="AGA Arabesque"/>
              </a:rPr>
              <a:t>mendengarnya</a:t>
            </a:r>
            <a:r>
              <a:rPr lang="en-US" sz="4000" i="1" dirty="0">
                <a:latin typeface="Calibri" pitchFamily="34" charset="0"/>
                <a:cs typeface="Traditional Arabic" pitchFamily="2" charset="-78"/>
                <a:sym typeface="AGA Arabesque"/>
              </a:rPr>
              <a:t> agar </a:t>
            </a:r>
            <a:r>
              <a:rPr lang="en-US" sz="4000" i="1" dirty="0" err="1">
                <a:latin typeface="Calibri" pitchFamily="34" charset="0"/>
                <a:cs typeface="Traditional Arabic" pitchFamily="2" charset="-78"/>
                <a:sym typeface="AGA Arabesque"/>
              </a:rPr>
              <a:t>menghafalkan</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dan</a:t>
            </a:r>
            <a:r>
              <a:rPr lang="en-US" sz="4000" i="1" dirty="0">
                <a:latin typeface="Calibri" pitchFamily="34" charset="0"/>
                <a:cs typeface="Traditional Arabic" pitchFamily="2" charset="-78"/>
                <a:sym typeface="AGA Arabesque"/>
              </a:rPr>
              <a:t> </a:t>
            </a:r>
            <a:r>
              <a:rPr lang="en-US" sz="4000" i="1" dirty="0" err="1">
                <a:latin typeface="Calibri" pitchFamily="34" charset="0"/>
                <a:cs typeface="Traditional Arabic" pitchFamily="2" charset="-78"/>
                <a:sym typeface="AGA Arabesque"/>
              </a:rPr>
              <a:t>mengamalkannya</a:t>
            </a:r>
            <a:r>
              <a:rPr lang="en-US" sz="4000" i="1" dirty="0">
                <a:latin typeface="Calibri" pitchFamily="34" charset="0"/>
                <a:cs typeface="Traditional Arabic" pitchFamily="2" charset="-78"/>
                <a:sym typeface="AGA Arabesque"/>
              </a:rPr>
              <a:t>)”.</a:t>
            </a:r>
          </a:p>
          <a:p>
            <a:pPr marL="61913" lvl="0" indent="20638" algn="ctr">
              <a:buClr>
                <a:srgbClr val="FFFF00"/>
              </a:buClr>
              <a:buNone/>
            </a:pPr>
            <a:r>
              <a:rPr lang="en-US" b="1" dirty="0">
                <a:solidFill>
                  <a:srgbClr val="00FFFF"/>
                </a:solidFill>
                <a:latin typeface="Calibri" pitchFamily="34" charset="0"/>
                <a:cs typeface="Traditional Arabic" pitchFamily="2" charset="-78"/>
                <a:sym typeface="AGA Arabesque"/>
              </a:rPr>
              <a:t>(HR. Hakim </a:t>
            </a:r>
            <a:r>
              <a:rPr lang="en-US" b="1" dirty="0" err="1">
                <a:solidFill>
                  <a:srgbClr val="00FFFF"/>
                </a:solidFill>
                <a:latin typeface="Calibri" pitchFamily="34" charset="0"/>
                <a:cs typeface="Traditional Arabic" pitchFamily="2" charset="-78"/>
                <a:sym typeface="AGA Arabesque"/>
              </a:rPr>
              <a:t>dalam</a:t>
            </a:r>
            <a:r>
              <a:rPr lang="en-US" b="1" dirty="0">
                <a:solidFill>
                  <a:srgbClr val="00FFFF"/>
                </a:solidFill>
                <a:latin typeface="Calibri" pitchFamily="34" charset="0"/>
                <a:cs typeface="Traditional Arabic" pitchFamily="2" charset="-78"/>
                <a:sym typeface="AGA Arabesque"/>
              </a:rPr>
              <a:t> Al </a:t>
            </a:r>
            <a:r>
              <a:rPr lang="en-US" b="1" dirty="0" err="1">
                <a:solidFill>
                  <a:srgbClr val="00FFFF"/>
                </a:solidFill>
                <a:latin typeface="Calibri" pitchFamily="34" charset="0"/>
                <a:cs typeface="Traditional Arabic" pitchFamily="2" charset="-78"/>
                <a:sym typeface="AGA Arabesque"/>
              </a:rPr>
              <a:t>Mustadrak</a:t>
            </a:r>
            <a:r>
              <a:rPr lang="en-US" b="1" dirty="0">
                <a:solidFill>
                  <a:srgbClr val="00FFFF"/>
                </a:solidFill>
                <a:latin typeface="Calibri" pitchFamily="34" charset="0"/>
                <a:cs typeface="Traditional Arabic" pitchFamily="2" charset="-78"/>
                <a:sym typeface="AGA Arabesque"/>
              </a:rPr>
              <a:t>, </a:t>
            </a:r>
            <a:r>
              <a:rPr lang="en-US" b="1" dirty="0" err="1">
                <a:solidFill>
                  <a:srgbClr val="00FFFF"/>
                </a:solidFill>
                <a:latin typeface="Calibri" pitchFamily="34" charset="0"/>
                <a:cs typeface="Traditional Arabic" pitchFamily="2" charset="-78"/>
                <a:sym typeface="AGA Arabesque"/>
              </a:rPr>
              <a:t>beliau</a:t>
            </a:r>
            <a:r>
              <a:rPr lang="en-US" b="1" dirty="0">
                <a:solidFill>
                  <a:srgbClr val="00FFFF"/>
                </a:solidFill>
                <a:latin typeface="Calibri" pitchFamily="34" charset="0"/>
                <a:cs typeface="Traditional Arabic" pitchFamily="2" charset="-78"/>
                <a:sym typeface="AGA Arabesque"/>
              </a:rPr>
              <a:t> </a:t>
            </a:r>
            <a:r>
              <a:rPr lang="en-US" b="1" dirty="0" err="1">
                <a:solidFill>
                  <a:srgbClr val="00FFFF"/>
                </a:solidFill>
                <a:latin typeface="Calibri" pitchFamily="34" charset="0"/>
                <a:cs typeface="Traditional Arabic" pitchFamily="2" charset="-78"/>
                <a:sym typeface="AGA Arabesque"/>
              </a:rPr>
              <a:t>berkata</a:t>
            </a:r>
            <a:r>
              <a:rPr lang="en-US" b="1" dirty="0">
                <a:solidFill>
                  <a:srgbClr val="00FFFF"/>
                </a:solidFill>
                <a:latin typeface="Calibri" pitchFamily="34" charset="0"/>
                <a:cs typeface="Traditional Arabic" pitchFamily="2" charset="-78"/>
                <a:sym typeface="AGA Arabesque"/>
              </a:rPr>
              <a:t> : </a:t>
            </a:r>
            <a:r>
              <a:rPr lang="en-US" b="1" dirty="0" err="1">
                <a:solidFill>
                  <a:srgbClr val="00FFFF"/>
                </a:solidFill>
                <a:latin typeface="Calibri" pitchFamily="34" charset="0"/>
                <a:cs typeface="Traditional Arabic" pitchFamily="2" charset="-78"/>
                <a:sym typeface="AGA Arabesque"/>
              </a:rPr>
              <a:t>Hadits</a:t>
            </a:r>
            <a:r>
              <a:rPr lang="en-US" b="1" dirty="0">
                <a:solidFill>
                  <a:srgbClr val="00FFFF"/>
                </a:solidFill>
                <a:latin typeface="Calibri" pitchFamily="34" charset="0"/>
                <a:cs typeface="Traditional Arabic" pitchFamily="2" charset="-78"/>
                <a:sym typeface="AGA Arabesque"/>
              </a:rPr>
              <a:t> </a:t>
            </a:r>
            <a:r>
              <a:rPr lang="en-US" b="1" dirty="0" err="1">
                <a:solidFill>
                  <a:srgbClr val="00FFFF"/>
                </a:solidFill>
                <a:latin typeface="Calibri" pitchFamily="34" charset="0"/>
                <a:cs typeface="Traditional Arabic" pitchFamily="2" charset="-78"/>
                <a:sym typeface="AGA Arabesque"/>
              </a:rPr>
              <a:t>ini</a:t>
            </a:r>
            <a:r>
              <a:rPr lang="en-US" b="1" dirty="0">
                <a:solidFill>
                  <a:srgbClr val="00FFFF"/>
                </a:solidFill>
                <a:latin typeface="Calibri" pitchFamily="34" charset="0"/>
                <a:cs typeface="Traditional Arabic" pitchFamily="2" charset="-78"/>
                <a:sym typeface="AGA Arabesque"/>
              </a:rPr>
              <a:t> </a:t>
            </a:r>
            <a:r>
              <a:rPr lang="en-US" b="1" dirty="0" err="1">
                <a:solidFill>
                  <a:srgbClr val="00FFFF"/>
                </a:solidFill>
                <a:latin typeface="Calibri" pitchFamily="34" charset="0"/>
                <a:cs typeface="Traditional Arabic" pitchFamily="2" charset="-78"/>
                <a:sym typeface="AGA Arabesque"/>
              </a:rPr>
              <a:t>Shahih</a:t>
            </a:r>
            <a:r>
              <a:rPr lang="en-US" b="1" dirty="0">
                <a:solidFill>
                  <a:srgbClr val="00FFFF"/>
                </a:solidFill>
                <a:latin typeface="Calibri" pitchFamily="34" charset="0"/>
                <a:cs typeface="Traditional Arabic" pitchFamily="2" charset="-78"/>
                <a:sym typeface="AGA Arabesque"/>
              </a:rPr>
              <a:t> </a:t>
            </a:r>
            <a:r>
              <a:rPr lang="en-US" b="1" dirty="0" err="1">
                <a:solidFill>
                  <a:srgbClr val="00FFFF"/>
                </a:solidFill>
                <a:latin typeface="Calibri" pitchFamily="34" charset="0"/>
                <a:cs typeface="Traditional Arabic" pitchFamily="2" charset="-78"/>
                <a:sym typeface="AGA Arabesque"/>
              </a:rPr>
              <a:t>dengan</a:t>
            </a:r>
            <a:r>
              <a:rPr lang="en-US" b="1" dirty="0">
                <a:solidFill>
                  <a:srgbClr val="00FFFF"/>
                </a:solidFill>
                <a:latin typeface="Calibri" pitchFamily="34" charset="0"/>
                <a:cs typeface="Traditional Arabic" pitchFamily="2" charset="-78"/>
                <a:sym typeface="AGA Arabesque"/>
              </a:rPr>
              <a:t> </a:t>
            </a:r>
            <a:r>
              <a:rPr lang="en-US" b="1" dirty="0" err="1">
                <a:solidFill>
                  <a:srgbClr val="00FFFF"/>
                </a:solidFill>
                <a:latin typeface="Calibri" pitchFamily="34" charset="0"/>
                <a:cs typeface="Traditional Arabic" pitchFamily="2" charset="-78"/>
                <a:sym typeface="AGA Arabesque"/>
              </a:rPr>
              <a:t>persyaratan</a:t>
            </a:r>
            <a:r>
              <a:rPr lang="en-US" b="1" dirty="0">
                <a:solidFill>
                  <a:srgbClr val="00FFFF"/>
                </a:solidFill>
                <a:latin typeface="Calibri" pitchFamily="34" charset="0"/>
                <a:cs typeface="Traditional Arabic" pitchFamily="2" charset="-78"/>
                <a:sym typeface="AGA Arabesque"/>
              </a:rPr>
              <a:t> Imam Muslim)</a:t>
            </a:r>
            <a:endParaRPr lang="en-US" b="1" dirty="0">
              <a:solidFill>
                <a:srgbClr val="00FFFF"/>
              </a:solidFill>
              <a:latin typeface="Calibri" pitchFamily="34" charset="0"/>
              <a:cs typeface="Traditional Arab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105400"/>
            <a:ext cx="8915400" cy="1524000"/>
          </a:xfrm>
          <a:solidFill>
            <a:schemeClr val="bg1"/>
          </a:solidFill>
        </p:spPr>
        <p:txBody>
          <a:bodyPr>
            <a:noAutofit/>
          </a:bodyPr>
          <a:lstStyle/>
          <a:p>
            <a:pPr lvl="0"/>
            <a:r>
              <a:rPr lang="en-US" sz="6000" b="1" dirty="0" err="1">
                <a:solidFill>
                  <a:srgbClr val="FFFF00"/>
                </a:solidFill>
              </a:rPr>
              <a:t>Keutamaan</a:t>
            </a:r>
            <a:r>
              <a:rPr lang="en-US" sz="6000" b="1" dirty="0">
                <a:solidFill>
                  <a:srgbClr val="FFFF00"/>
                </a:solidFill>
              </a:rPr>
              <a:t> </a:t>
            </a:r>
            <a:r>
              <a:rPr lang="en-US" sz="6000" b="1" dirty="0" err="1">
                <a:solidFill>
                  <a:srgbClr val="FFFF00"/>
                </a:solidFill>
              </a:rPr>
              <a:t>Sholat</a:t>
            </a:r>
            <a:r>
              <a:rPr lang="en-US" sz="6000" b="1" dirty="0">
                <a:solidFill>
                  <a:srgbClr val="FFFF00"/>
                </a:solidFill>
              </a:rPr>
              <a:t> 5 Waktu</a:t>
            </a:r>
            <a:endParaRPr lang="en-US" sz="6000" dirty="0">
              <a:solidFill>
                <a:srgbClr val="FFFF00"/>
              </a:solidFill>
            </a:endParaRPr>
          </a:p>
        </p:txBody>
      </p:sp>
      <p:pic>
        <p:nvPicPr>
          <p:cNvPr id="2050" name="Picture 2" descr="Hasil gambar untuk â«ÙÙÙ ØªÙÙÙØ¶ÙÙØ£Ù ÙÙÙØµÙÙÙÙØ§Ø©Ù ÙØ£Ø³ÙØ¨ÙØºÙ Ø§ÙÙÙØ¶ÙÙØ¡Ù artinyaâ¬â">
            <a:extLst>
              <a:ext uri="{FF2B5EF4-FFF2-40B4-BE49-F238E27FC236}">
                <a16:creationId xmlns:a16="http://schemas.microsoft.com/office/drawing/2014/main" id="{AC1E4F50-E73C-46F5-A563-4452D25D9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1" y="0"/>
            <a:ext cx="9181531" cy="530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rtl="1">
              <a:buNone/>
            </a:pPr>
            <a:r>
              <a:rPr lang="ar-SA" sz="4800" dirty="0">
                <a:solidFill>
                  <a:srgbClr val="FFFF00"/>
                </a:solidFill>
                <a:latin typeface="Traditional Arabic" panose="02020603050405020304" pitchFamily="18" charset="-78"/>
                <a:cs typeface="Traditional Arabic" panose="02020603050405020304" pitchFamily="18" charset="-78"/>
              </a:rPr>
              <a:t>قال رسول الله </a:t>
            </a:r>
            <a:r>
              <a:rPr lang="en-US" sz="4800" dirty="0">
                <a:solidFill>
                  <a:srgbClr val="FFFF00"/>
                </a:solidFill>
                <a:latin typeface="Traditional Arabic" panose="02020603050405020304" pitchFamily="18" charset="-78"/>
                <a:cs typeface="Traditional Arabic" panose="02020603050405020304" pitchFamily="18" charset="-78"/>
                <a:sym typeface="AGA Arabesque"/>
              </a:rPr>
              <a:t></a:t>
            </a:r>
            <a:r>
              <a:rPr lang="ar-SA" sz="4800" dirty="0">
                <a:solidFill>
                  <a:srgbClr val="FFFF00"/>
                </a:solidFill>
                <a:latin typeface="Traditional Arabic" panose="02020603050405020304" pitchFamily="18" charset="-78"/>
                <a:cs typeface="Traditional Arabic" panose="02020603050405020304" pitchFamily="18" charset="-78"/>
              </a:rPr>
              <a:t> مَن تَوَضَّأَ لِلصَّلَاةِ فأسْبَغَ الوُضُوءَ، ثُمَّ مَشَى إلى الصَّلَاةِ المَكْتُوبَةِ، فَصَلَّاهَا مع النَّاسِ، أَوْ مع الجَمَاعَةِ، أَوْ في المَسْجِدِ غَفَرَ اللَّهُ له ذُنُوبَهُ</a:t>
            </a:r>
            <a:endParaRPr lang="en-US" sz="4800" dirty="0">
              <a:solidFill>
                <a:srgbClr val="FFFF00"/>
              </a:solidFill>
              <a:latin typeface="Traditional Arabic" panose="02020603050405020304" pitchFamily="18" charset="-78"/>
              <a:cs typeface="Traditional Arabic" panose="02020603050405020304" pitchFamily="18" charset="-78"/>
            </a:endParaRPr>
          </a:p>
          <a:p>
            <a:pPr marL="0" indent="0" algn="ctr">
              <a:buNone/>
            </a:pPr>
            <a:r>
              <a:rPr lang="en-US" i="1" dirty="0"/>
              <a:t>“</a:t>
            </a:r>
            <a:r>
              <a:rPr lang="en-US" i="1" dirty="0" err="1"/>
              <a:t>Barangsiapa</a:t>
            </a:r>
            <a:r>
              <a:rPr lang="en-US" i="1" dirty="0"/>
              <a:t> yang </a:t>
            </a:r>
            <a:r>
              <a:rPr lang="en-US" i="1" dirty="0" err="1"/>
              <a:t>berwudhu</a:t>
            </a:r>
            <a:r>
              <a:rPr lang="en-US" i="1" dirty="0"/>
              <a:t> dan </a:t>
            </a:r>
            <a:r>
              <a:rPr lang="en-US" i="1" dirty="0" err="1"/>
              <a:t>ia</a:t>
            </a:r>
            <a:r>
              <a:rPr lang="en-US" i="1" dirty="0"/>
              <a:t> </a:t>
            </a:r>
            <a:r>
              <a:rPr lang="en-US" i="1" dirty="0" err="1"/>
              <a:t>menyempurnakan</a:t>
            </a:r>
            <a:r>
              <a:rPr lang="en-US" i="1" dirty="0"/>
              <a:t> wudhu </a:t>
            </a:r>
            <a:r>
              <a:rPr lang="en-US" i="1" dirty="0" err="1"/>
              <a:t>nya</a:t>
            </a:r>
            <a:r>
              <a:rPr lang="en-US" i="1" dirty="0"/>
              <a:t> </a:t>
            </a:r>
            <a:r>
              <a:rPr lang="en-US" i="1" dirty="0" err="1"/>
              <a:t>lalu</a:t>
            </a:r>
            <a:r>
              <a:rPr lang="en-US" i="1" dirty="0"/>
              <a:t> </a:t>
            </a:r>
            <a:r>
              <a:rPr lang="en-US" i="1" dirty="0" err="1"/>
              <a:t>melangkahkan</a:t>
            </a:r>
            <a:r>
              <a:rPr lang="en-US" i="1" dirty="0"/>
              <a:t> </a:t>
            </a:r>
            <a:r>
              <a:rPr lang="en-US" i="1" dirty="0" err="1"/>
              <a:t>kakinya</a:t>
            </a:r>
            <a:r>
              <a:rPr lang="en-US" i="1" dirty="0"/>
              <a:t> </a:t>
            </a:r>
            <a:r>
              <a:rPr lang="en-US" i="1" dirty="0" err="1"/>
              <a:t>untuk</a:t>
            </a:r>
            <a:r>
              <a:rPr lang="en-US" i="1" dirty="0"/>
              <a:t> </a:t>
            </a:r>
            <a:r>
              <a:rPr lang="en-US" i="1" dirty="0" err="1"/>
              <a:t>sholat</a:t>
            </a:r>
            <a:r>
              <a:rPr lang="en-US" i="1" dirty="0"/>
              <a:t> 5 </a:t>
            </a:r>
            <a:r>
              <a:rPr lang="en-US" i="1" dirty="0" err="1"/>
              <a:t>waktu</a:t>
            </a:r>
            <a:r>
              <a:rPr lang="en-US" i="1" dirty="0"/>
              <a:t> </a:t>
            </a:r>
            <a:r>
              <a:rPr lang="en-US" i="1" dirty="0" err="1"/>
              <a:t>bersama</a:t>
            </a:r>
            <a:r>
              <a:rPr lang="en-US" i="1" dirty="0"/>
              <a:t> orang-orang </a:t>
            </a:r>
            <a:r>
              <a:rPr lang="en-US" i="1" dirty="0" err="1"/>
              <a:t>atau</a:t>
            </a:r>
            <a:r>
              <a:rPr lang="en-US" i="1" dirty="0"/>
              <a:t> </a:t>
            </a:r>
            <a:r>
              <a:rPr lang="en-US" i="1" dirty="0" err="1"/>
              <a:t>berjamaah</a:t>
            </a:r>
            <a:r>
              <a:rPr lang="en-US" i="1" dirty="0"/>
              <a:t> </a:t>
            </a:r>
            <a:r>
              <a:rPr lang="en-US" i="1" dirty="0" err="1"/>
              <a:t>atau</a:t>
            </a:r>
            <a:r>
              <a:rPr lang="en-US" i="1" dirty="0"/>
              <a:t> di masjid, </a:t>
            </a:r>
            <a:r>
              <a:rPr lang="en-US" i="1" dirty="0" err="1"/>
              <a:t>maka</a:t>
            </a:r>
            <a:r>
              <a:rPr lang="en-US" i="1" dirty="0"/>
              <a:t> Allah </a:t>
            </a:r>
            <a:r>
              <a:rPr lang="en-US" i="1" dirty="0" err="1"/>
              <a:t>Ampuni</a:t>
            </a:r>
            <a:r>
              <a:rPr lang="en-US" i="1" dirty="0"/>
              <a:t> </a:t>
            </a:r>
            <a:r>
              <a:rPr lang="en-US" i="1" dirty="0" err="1"/>
              <a:t>dosa-dosanya</a:t>
            </a:r>
            <a:r>
              <a:rPr lang="en-US" i="1" dirty="0"/>
              <a:t>”</a:t>
            </a:r>
          </a:p>
          <a:p>
            <a:pPr marL="0" indent="0" algn="ctr">
              <a:buNone/>
            </a:pPr>
            <a:r>
              <a:rPr lang="en-US" b="1" dirty="0">
                <a:solidFill>
                  <a:srgbClr val="00FFFF"/>
                </a:solidFill>
              </a:rPr>
              <a:t>(HR Muslim)</a:t>
            </a:r>
          </a:p>
        </p:txBody>
      </p:sp>
    </p:spTree>
    <p:extLst>
      <p:ext uri="{BB962C8B-B14F-4D97-AF65-F5344CB8AC3E}">
        <p14:creationId xmlns:p14="http://schemas.microsoft.com/office/powerpoint/2010/main" val="33808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rtl="1">
              <a:buNone/>
            </a:pPr>
            <a:r>
              <a:rPr lang="ar-SA" sz="4800" dirty="0">
                <a:solidFill>
                  <a:srgbClr val="FFFF00"/>
                </a:solidFill>
                <a:latin typeface="Traditional Arabic" panose="02020603050405020304" pitchFamily="18" charset="-78"/>
                <a:cs typeface="Traditional Arabic" panose="02020603050405020304" pitchFamily="18" charset="-78"/>
              </a:rPr>
              <a:t>قال رسول الله </a:t>
            </a:r>
            <a:r>
              <a:rPr lang="en-US" sz="4800" dirty="0">
                <a:solidFill>
                  <a:srgbClr val="FFFF00"/>
                </a:solidFill>
                <a:latin typeface="Traditional Arabic" panose="02020603050405020304" pitchFamily="18" charset="-78"/>
                <a:cs typeface="Traditional Arabic" panose="02020603050405020304" pitchFamily="18" charset="-78"/>
                <a:sym typeface="AGA Arabesque"/>
              </a:rPr>
              <a:t></a:t>
            </a:r>
            <a:r>
              <a:rPr lang="ar-SA" sz="4800" dirty="0">
                <a:solidFill>
                  <a:srgbClr val="FFFF00"/>
                </a:solidFill>
                <a:latin typeface="Traditional Arabic" panose="02020603050405020304" pitchFamily="18" charset="-78"/>
                <a:cs typeface="Traditional Arabic" panose="02020603050405020304" pitchFamily="18" charset="-78"/>
              </a:rPr>
              <a:t> لا يَتَوَضَّأُ رَجُلٌ مُسْلِمٌ فيُحْسِنُ الوُضُوءَ فيُصَلِّي صَلاةً إلَّا غَفَرَ اللَّهُ له ما بيْنَهُ وبيْنَ الصَّلاةِ الَّتي تَلِيها</a:t>
            </a:r>
            <a:endParaRPr lang="en-US" sz="4800" dirty="0">
              <a:solidFill>
                <a:srgbClr val="FFFF00"/>
              </a:solidFill>
              <a:latin typeface="Traditional Arabic" panose="02020603050405020304" pitchFamily="18" charset="-78"/>
              <a:cs typeface="Traditional Arabic" panose="02020603050405020304" pitchFamily="18" charset="-78"/>
            </a:endParaRPr>
          </a:p>
          <a:p>
            <a:pPr marL="0" indent="0" algn="ctr">
              <a:buNone/>
            </a:pPr>
            <a:r>
              <a:rPr lang="ar-SA" dirty="0">
                <a:solidFill>
                  <a:srgbClr val="FFFF00"/>
                </a:solidFill>
                <a:latin typeface="Traditional Arabic" panose="02020603050405020304" pitchFamily="18" charset="-78"/>
                <a:cs typeface="Traditional Arabic" panose="02020603050405020304" pitchFamily="18" charset="-78"/>
              </a:rPr>
              <a:t> </a:t>
            </a:r>
            <a:r>
              <a:rPr lang="en-US" i="1" dirty="0"/>
              <a:t>“</a:t>
            </a:r>
            <a:r>
              <a:rPr lang="en-US" i="1" dirty="0" err="1"/>
              <a:t>Tidaklah</a:t>
            </a:r>
            <a:r>
              <a:rPr lang="en-US" i="1" dirty="0"/>
              <a:t> </a:t>
            </a:r>
            <a:r>
              <a:rPr lang="en-US" i="1" dirty="0" err="1"/>
              <a:t>seorang</a:t>
            </a:r>
            <a:r>
              <a:rPr lang="en-US" i="1" dirty="0"/>
              <a:t> </a:t>
            </a:r>
            <a:r>
              <a:rPr lang="en-US" i="1" dirty="0" err="1"/>
              <a:t>muslim</a:t>
            </a:r>
            <a:r>
              <a:rPr lang="en-US" i="1" dirty="0"/>
              <a:t> </a:t>
            </a:r>
            <a:r>
              <a:rPr lang="en-US" i="1" dirty="0" err="1"/>
              <a:t>berwudhu</a:t>
            </a:r>
            <a:r>
              <a:rPr lang="en-US" i="1" dirty="0"/>
              <a:t> </a:t>
            </a:r>
            <a:r>
              <a:rPr lang="en-US" i="1" dirty="0" err="1"/>
              <a:t>dengan</a:t>
            </a:r>
            <a:r>
              <a:rPr lang="en-US" i="1" dirty="0"/>
              <a:t> </a:t>
            </a:r>
            <a:r>
              <a:rPr lang="en-US" i="1" dirty="0" err="1"/>
              <a:t>menyempurnakan</a:t>
            </a:r>
            <a:r>
              <a:rPr lang="en-US" i="1" dirty="0"/>
              <a:t> wudhu </a:t>
            </a:r>
            <a:r>
              <a:rPr lang="en-US" i="1" dirty="0" err="1"/>
              <a:t>nya</a:t>
            </a:r>
            <a:r>
              <a:rPr lang="en-US" i="1" dirty="0"/>
              <a:t> </a:t>
            </a:r>
            <a:r>
              <a:rPr lang="en-US" i="1" dirty="0" err="1"/>
              <a:t>lalu</a:t>
            </a:r>
            <a:r>
              <a:rPr lang="en-US" i="1" dirty="0"/>
              <a:t> </a:t>
            </a:r>
            <a:r>
              <a:rPr lang="en-US" i="1" dirty="0" err="1"/>
              <a:t>ia</a:t>
            </a:r>
            <a:r>
              <a:rPr lang="en-US" i="1" dirty="0"/>
              <a:t> </a:t>
            </a:r>
            <a:r>
              <a:rPr lang="en-US" i="1" dirty="0" err="1"/>
              <a:t>sholat</a:t>
            </a:r>
            <a:r>
              <a:rPr lang="en-US" i="1" dirty="0"/>
              <a:t>, </a:t>
            </a:r>
            <a:r>
              <a:rPr lang="en-US" i="1" dirty="0" err="1"/>
              <a:t>kecuali</a:t>
            </a:r>
            <a:r>
              <a:rPr lang="en-US" i="1" dirty="0"/>
              <a:t> Allah </a:t>
            </a:r>
            <a:r>
              <a:rPr lang="en-US" i="1" dirty="0" err="1"/>
              <a:t>Ampuni</a:t>
            </a:r>
            <a:r>
              <a:rPr lang="en-US" i="1" dirty="0"/>
              <a:t> </a:t>
            </a:r>
            <a:r>
              <a:rPr lang="en-US" i="1" dirty="0" err="1"/>
              <a:t>dosa-dosa</a:t>
            </a:r>
            <a:r>
              <a:rPr lang="en-US" i="1" dirty="0"/>
              <a:t> </a:t>
            </a:r>
            <a:r>
              <a:rPr lang="en-US" i="1" dirty="0" err="1"/>
              <a:t>antara</a:t>
            </a:r>
            <a:r>
              <a:rPr lang="en-US" i="1" dirty="0"/>
              <a:t> </a:t>
            </a:r>
            <a:r>
              <a:rPr lang="en-US" i="1" dirty="0" err="1"/>
              <a:t>sholat</a:t>
            </a:r>
            <a:r>
              <a:rPr lang="en-US" i="1" dirty="0"/>
              <a:t> yang </a:t>
            </a:r>
            <a:r>
              <a:rPr lang="en-US" i="1" dirty="0" err="1"/>
              <a:t>satu</a:t>
            </a:r>
            <a:r>
              <a:rPr lang="en-US" i="1" dirty="0"/>
              <a:t> </a:t>
            </a:r>
            <a:r>
              <a:rPr lang="en-US" i="1" dirty="0" err="1"/>
              <a:t>ke</a:t>
            </a:r>
            <a:r>
              <a:rPr lang="en-US" i="1" dirty="0"/>
              <a:t> </a:t>
            </a:r>
            <a:r>
              <a:rPr lang="en-US" i="1" dirty="0" err="1"/>
              <a:t>sholat</a:t>
            </a:r>
            <a:r>
              <a:rPr lang="en-US" i="1" dirty="0"/>
              <a:t> </a:t>
            </a:r>
            <a:r>
              <a:rPr lang="en-US" i="1" dirty="0" err="1"/>
              <a:t>selanjutnya</a:t>
            </a:r>
            <a:r>
              <a:rPr lang="en-US" i="1" dirty="0"/>
              <a:t>”</a:t>
            </a:r>
          </a:p>
          <a:p>
            <a:pPr marL="0" indent="0" algn="ctr">
              <a:buNone/>
            </a:pPr>
            <a:r>
              <a:rPr lang="en-US" b="1" dirty="0">
                <a:solidFill>
                  <a:srgbClr val="00FFFF"/>
                </a:solidFill>
              </a:rPr>
              <a:t>(HR Muslim)</a:t>
            </a:r>
          </a:p>
        </p:txBody>
      </p:sp>
    </p:spTree>
    <p:extLst>
      <p:ext uri="{BB962C8B-B14F-4D97-AF65-F5344CB8AC3E}">
        <p14:creationId xmlns:p14="http://schemas.microsoft.com/office/powerpoint/2010/main" val="7353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rtl="1">
              <a:buNone/>
            </a:pPr>
            <a:r>
              <a:rPr lang="ar-SA" sz="4000" dirty="0">
                <a:solidFill>
                  <a:srgbClr val="FFFF00"/>
                </a:solidFill>
                <a:latin typeface="Traditional Arabic" panose="02020603050405020304" pitchFamily="18" charset="-78"/>
                <a:cs typeface="Traditional Arabic" panose="02020603050405020304" pitchFamily="18" charset="-78"/>
              </a:rPr>
              <a:t>قال رسول الله </a:t>
            </a:r>
            <a:r>
              <a:rPr lang="en-US" sz="4000" dirty="0">
                <a:solidFill>
                  <a:srgbClr val="FFFF00"/>
                </a:solidFill>
                <a:latin typeface="Traditional Arabic" panose="02020603050405020304" pitchFamily="18" charset="-78"/>
                <a:cs typeface="Traditional Arabic" panose="02020603050405020304" pitchFamily="18" charset="-78"/>
                <a:sym typeface="AGA Arabesque"/>
              </a:rPr>
              <a:t></a:t>
            </a:r>
            <a:r>
              <a:rPr lang="ar-SA" sz="4000" dirty="0">
                <a:solidFill>
                  <a:srgbClr val="FFFF00"/>
                </a:solidFill>
                <a:latin typeface="Traditional Arabic" panose="02020603050405020304" pitchFamily="18" charset="-78"/>
                <a:cs typeface="Traditional Arabic" panose="02020603050405020304" pitchFamily="18" charset="-78"/>
              </a:rPr>
              <a:t> أَرَأَيْتُمْ لو أنَّ نَهْرًا ببَابِ أَحَدِكُمْ يَغْتَسِلُ منه كُلَّ يَومٍ خَمْسَ مَرَّاتٍ، هلْ يَبْقَى مِن دَرَنِهِ شيءٌ؟ قالوا: لا يَبْقَى مِن دَرَنِهِ شيءٌ، قالَ: فَذلكَ مَثَلُ الصَّلَوَاتِ الخَمْسِ، يَمْحُو اللَّهُ بهِنَّ الخَطَايَا</a:t>
            </a:r>
            <a:endParaRPr lang="en-US" sz="4000" dirty="0">
              <a:solidFill>
                <a:srgbClr val="FFFF00"/>
              </a:solidFill>
              <a:latin typeface="Traditional Arabic" panose="02020603050405020304" pitchFamily="18" charset="-78"/>
              <a:cs typeface="Traditional Arabic" panose="02020603050405020304" pitchFamily="18" charset="-78"/>
            </a:endParaRPr>
          </a:p>
          <a:p>
            <a:pPr marL="0" indent="0" algn="ctr" rtl="1">
              <a:buNone/>
            </a:pPr>
            <a:r>
              <a:rPr lang="en-US" i="1" dirty="0"/>
              <a:t>“</a:t>
            </a:r>
            <a:r>
              <a:rPr lang="en-ID" i="1" dirty="0" err="1"/>
              <a:t>Bagaimana</a:t>
            </a:r>
            <a:r>
              <a:rPr lang="en-ID" i="1" dirty="0"/>
              <a:t> </a:t>
            </a:r>
            <a:r>
              <a:rPr lang="en-ID" i="1" dirty="0" err="1"/>
              <a:t>pendapat</a:t>
            </a:r>
            <a:r>
              <a:rPr lang="en-ID" i="1" dirty="0"/>
              <a:t> kalian </a:t>
            </a:r>
            <a:r>
              <a:rPr lang="en-ID" i="1" dirty="0" err="1"/>
              <a:t>seandainya</a:t>
            </a:r>
            <a:r>
              <a:rPr lang="en-ID" i="1" dirty="0"/>
              <a:t> </a:t>
            </a:r>
            <a:r>
              <a:rPr lang="en-ID" i="1" dirty="0" err="1"/>
              <a:t>ada</a:t>
            </a:r>
            <a:r>
              <a:rPr lang="en-ID" i="1" dirty="0"/>
              <a:t> </a:t>
            </a:r>
            <a:r>
              <a:rPr lang="en-ID" i="1" dirty="0" err="1"/>
              <a:t>sungai</a:t>
            </a:r>
            <a:r>
              <a:rPr lang="en-ID" i="1" dirty="0"/>
              <a:t> di </a:t>
            </a:r>
            <a:r>
              <a:rPr lang="en-ID" i="1" dirty="0" err="1"/>
              <a:t>depan</a:t>
            </a:r>
            <a:r>
              <a:rPr lang="en-ID" i="1" dirty="0"/>
              <a:t> </a:t>
            </a:r>
            <a:r>
              <a:rPr lang="en-ID" i="1" dirty="0" err="1"/>
              <a:t>pintu</a:t>
            </a:r>
            <a:r>
              <a:rPr lang="en-ID" i="1" dirty="0"/>
              <a:t> salah </a:t>
            </a:r>
            <a:r>
              <a:rPr lang="en-ID" i="1" dirty="0" err="1"/>
              <a:t>seorang</a:t>
            </a:r>
            <a:r>
              <a:rPr lang="en-ID" i="1" dirty="0"/>
              <a:t> di </a:t>
            </a:r>
            <a:r>
              <a:rPr lang="en-ID" i="1" dirty="0" err="1"/>
              <a:t>antara</a:t>
            </a:r>
            <a:r>
              <a:rPr lang="en-ID" i="1" dirty="0"/>
              <a:t> kalian. </a:t>
            </a:r>
            <a:r>
              <a:rPr lang="en-ID" i="1" dirty="0" err="1"/>
              <a:t>Ia</a:t>
            </a:r>
            <a:r>
              <a:rPr lang="en-ID" i="1" dirty="0"/>
              <a:t> mandi di </a:t>
            </a:r>
            <a:r>
              <a:rPr lang="en-ID" i="1" dirty="0" err="1"/>
              <a:t>sana</a:t>
            </a:r>
            <a:r>
              <a:rPr lang="en-ID" i="1" dirty="0"/>
              <a:t> lima kali </a:t>
            </a:r>
            <a:r>
              <a:rPr lang="en-ID" i="1" dirty="0" err="1"/>
              <a:t>sehari</a:t>
            </a:r>
            <a:r>
              <a:rPr lang="en-ID" i="1" dirty="0"/>
              <a:t>. </a:t>
            </a:r>
            <a:r>
              <a:rPr lang="en-ID" i="1" dirty="0" err="1"/>
              <a:t>Bagaimana</a:t>
            </a:r>
            <a:r>
              <a:rPr lang="en-ID" i="1" dirty="0"/>
              <a:t> </a:t>
            </a:r>
            <a:r>
              <a:rPr lang="en-ID" i="1" dirty="0" err="1"/>
              <a:t>pendapat</a:t>
            </a:r>
            <a:r>
              <a:rPr lang="en-ID" i="1" dirty="0"/>
              <a:t> kalian? </a:t>
            </a:r>
            <a:r>
              <a:rPr lang="en-ID" i="1" dirty="0" err="1"/>
              <a:t>Apakah</a:t>
            </a:r>
            <a:r>
              <a:rPr lang="en-ID" i="1" dirty="0"/>
              <a:t> </a:t>
            </a:r>
            <a:r>
              <a:rPr lang="en-ID" i="1" dirty="0" err="1"/>
              <a:t>masih</a:t>
            </a:r>
            <a:r>
              <a:rPr lang="en-ID" i="1" dirty="0"/>
              <a:t> </a:t>
            </a:r>
            <a:r>
              <a:rPr lang="en-ID" i="1" dirty="0" err="1"/>
              <a:t>akan</a:t>
            </a:r>
            <a:r>
              <a:rPr lang="en-ID" i="1" dirty="0"/>
              <a:t> </a:t>
            </a:r>
            <a:r>
              <a:rPr lang="en-ID" i="1" dirty="0" err="1"/>
              <a:t>tersisa</a:t>
            </a:r>
            <a:r>
              <a:rPr lang="en-ID" i="1" dirty="0"/>
              <a:t> </a:t>
            </a:r>
            <a:r>
              <a:rPr lang="en-ID" i="1" dirty="0" err="1"/>
              <a:t>kotorannya</a:t>
            </a:r>
            <a:r>
              <a:rPr lang="en-ID" i="1" dirty="0"/>
              <a:t>? </a:t>
            </a:r>
            <a:r>
              <a:rPr lang="en-ID" i="1" dirty="0" err="1"/>
              <a:t>Mereka</a:t>
            </a:r>
            <a:r>
              <a:rPr lang="en-ID" i="1" dirty="0"/>
              <a:t> </a:t>
            </a:r>
            <a:r>
              <a:rPr lang="en-ID" i="1" dirty="0" err="1"/>
              <a:t>menjawab</a:t>
            </a:r>
            <a:r>
              <a:rPr lang="en-ID" i="1" dirty="0"/>
              <a:t>, </a:t>
            </a:r>
            <a:r>
              <a:rPr lang="en-ID" i="1" dirty="0" err="1"/>
              <a:t>tidak</a:t>
            </a:r>
            <a:r>
              <a:rPr lang="en-ID" i="1" dirty="0"/>
              <a:t> </a:t>
            </a:r>
            <a:r>
              <a:rPr lang="en-ID" i="1" dirty="0" err="1"/>
              <a:t>akan</a:t>
            </a:r>
            <a:r>
              <a:rPr lang="en-ID" i="1" dirty="0"/>
              <a:t> </a:t>
            </a:r>
            <a:r>
              <a:rPr lang="en-ID" i="1" dirty="0" err="1"/>
              <a:t>tersisa</a:t>
            </a:r>
            <a:r>
              <a:rPr lang="en-ID" i="1" dirty="0"/>
              <a:t> </a:t>
            </a:r>
            <a:r>
              <a:rPr lang="en-ID" i="1" dirty="0" err="1"/>
              <a:t>kotorannya</a:t>
            </a:r>
            <a:r>
              <a:rPr lang="en-ID" i="1" dirty="0"/>
              <a:t> </a:t>
            </a:r>
            <a:r>
              <a:rPr lang="en-ID" i="1" dirty="0" err="1"/>
              <a:t>sedikitpun</a:t>
            </a:r>
            <a:r>
              <a:rPr lang="en-ID" i="1" dirty="0"/>
              <a:t>. </a:t>
            </a:r>
            <a:r>
              <a:rPr lang="en-ID" i="1" dirty="0" err="1"/>
              <a:t>Beliau</a:t>
            </a:r>
            <a:r>
              <a:rPr lang="en-ID" i="1" dirty="0"/>
              <a:t> </a:t>
            </a:r>
            <a:r>
              <a:rPr lang="en-ID" i="1" dirty="0" err="1"/>
              <a:t>bersabda</a:t>
            </a:r>
            <a:r>
              <a:rPr lang="en-ID" i="1" dirty="0"/>
              <a:t>; </a:t>
            </a:r>
            <a:r>
              <a:rPr lang="en-ID" i="1" dirty="0" err="1"/>
              <a:t>Begitulah</a:t>
            </a:r>
            <a:r>
              <a:rPr lang="en-ID" i="1" dirty="0"/>
              <a:t> </a:t>
            </a:r>
            <a:r>
              <a:rPr lang="en-ID" i="1" dirty="0" err="1"/>
              <a:t>perumpamaan</a:t>
            </a:r>
            <a:r>
              <a:rPr lang="en-ID" i="1" dirty="0"/>
              <a:t> </a:t>
            </a:r>
            <a:r>
              <a:rPr lang="en-ID" i="1" dirty="0" err="1"/>
              <a:t>shalat</a:t>
            </a:r>
            <a:r>
              <a:rPr lang="en-ID" i="1" dirty="0"/>
              <a:t> lima </a:t>
            </a:r>
            <a:r>
              <a:rPr lang="en-ID" i="1" dirty="0" err="1"/>
              <a:t>waktu</a:t>
            </a:r>
            <a:r>
              <a:rPr lang="en-ID" i="1" dirty="0"/>
              <a:t>, </a:t>
            </a:r>
            <a:r>
              <a:rPr lang="en-ID" i="1" dirty="0" err="1"/>
              <a:t>dengannya</a:t>
            </a:r>
            <a:r>
              <a:rPr lang="en-ID" i="1" dirty="0"/>
              <a:t> Allah </a:t>
            </a:r>
            <a:r>
              <a:rPr lang="en-ID" i="1" dirty="0" err="1"/>
              <a:t>menghapus</a:t>
            </a:r>
            <a:r>
              <a:rPr lang="en-ID" i="1" dirty="0"/>
              <a:t> </a:t>
            </a:r>
            <a:r>
              <a:rPr lang="en-ID" i="1" dirty="0" err="1"/>
              <a:t>dosa-dosa</a:t>
            </a:r>
            <a:r>
              <a:rPr lang="en-ID" i="1" dirty="0"/>
              <a:t>.</a:t>
            </a:r>
            <a:r>
              <a:rPr lang="en-US" i="1" dirty="0"/>
              <a:t>”</a:t>
            </a:r>
          </a:p>
          <a:p>
            <a:pPr marL="0" indent="0" algn="ctr">
              <a:buNone/>
            </a:pPr>
            <a:r>
              <a:rPr lang="en-US" b="1" dirty="0">
                <a:solidFill>
                  <a:srgbClr val="00FFFF"/>
                </a:solidFill>
              </a:rPr>
              <a:t>(HR Muslim)</a:t>
            </a:r>
          </a:p>
        </p:txBody>
      </p:sp>
    </p:spTree>
    <p:extLst>
      <p:ext uri="{BB962C8B-B14F-4D97-AF65-F5344CB8AC3E}">
        <p14:creationId xmlns:p14="http://schemas.microsoft.com/office/powerpoint/2010/main" val="27026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rtl="1">
              <a:buNone/>
            </a:pPr>
            <a:r>
              <a:rPr lang="ar-SA" sz="4000" dirty="0">
                <a:solidFill>
                  <a:srgbClr val="FFFF00"/>
                </a:solidFill>
                <a:latin typeface="Traditional Arabic" panose="02020603050405020304" pitchFamily="18" charset="-78"/>
                <a:cs typeface="Traditional Arabic" panose="02020603050405020304" pitchFamily="18" charset="-78"/>
              </a:rPr>
              <a:t>قال رسول الله </a:t>
            </a:r>
            <a:r>
              <a:rPr lang="en-US" sz="4000" dirty="0">
                <a:solidFill>
                  <a:srgbClr val="FFFF00"/>
                </a:solidFill>
                <a:latin typeface="Traditional Arabic" panose="02020603050405020304" pitchFamily="18" charset="-78"/>
                <a:cs typeface="Traditional Arabic" panose="02020603050405020304" pitchFamily="18" charset="-78"/>
                <a:sym typeface="AGA Arabesque"/>
              </a:rPr>
              <a:t></a:t>
            </a:r>
            <a:r>
              <a:rPr lang="ar-SA" sz="4000" dirty="0">
                <a:solidFill>
                  <a:srgbClr val="FFFF00"/>
                </a:solidFill>
                <a:latin typeface="Traditional Arabic" panose="02020603050405020304" pitchFamily="18" charset="-78"/>
                <a:cs typeface="Traditional Arabic" panose="02020603050405020304" pitchFamily="18" charset="-78"/>
              </a:rPr>
              <a:t> أَرَأَيْتُمْ لو أنَّ نَهْرًا ببَابِ أَحَدِكُمْ يَغْتَسِلُ منه كُلَّ يَومٍ خَمْسَ مَرَّاتٍ، هلْ يَبْقَى مِن دَرَنِهِ شيءٌ؟ قالوا: لا يَبْقَى مِن دَرَنِهِ شيءٌ، قالَ: فَذلكَ مَثَلُ الصَّلَوَاتِ الخَمْسِ، يَمْحُو اللَّهُ بهِنَّ الخَطَايَا</a:t>
            </a:r>
            <a:endParaRPr lang="en-US" sz="4000" dirty="0">
              <a:solidFill>
                <a:srgbClr val="FFFF00"/>
              </a:solidFill>
              <a:latin typeface="Traditional Arabic" panose="02020603050405020304" pitchFamily="18" charset="-78"/>
              <a:cs typeface="Traditional Arabic" panose="02020603050405020304" pitchFamily="18" charset="-78"/>
            </a:endParaRPr>
          </a:p>
          <a:p>
            <a:pPr marL="0" indent="0" algn="ctr" rtl="1">
              <a:buNone/>
            </a:pPr>
            <a:r>
              <a:rPr lang="en-US" i="1" dirty="0"/>
              <a:t>“</a:t>
            </a:r>
            <a:r>
              <a:rPr lang="en-ID" i="1" dirty="0" err="1"/>
              <a:t>Bagaimana</a:t>
            </a:r>
            <a:r>
              <a:rPr lang="en-ID" i="1" dirty="0"/>
              <a:t> </a:t>
            </a:r>
            <a:r>
              <a:rPr lang="en-ID" i="1" dirty="0" err="1"/>
              <a:t>pendapat</a:t>
            </a:r>
            <a:r>
              <a:rPr lang="en-ID" i="1" dirty="0"/>
              <a:t> kalian </a:t>
            </a:r>
            <a:r>
              <a:rPr lang="en-ID" i="1" dirty="0" err="1"/>
              <a:t>seandainya</a:t>
            </a:r>
            <a:r>
              <a:rPr lang="en-ID" i="1" dirty="0"/>
              <a:t> </a:t>
            </a:r>
            <a:r>
              <a:rPr lang="en-ID" i="1" dirty="0" err="1"/>
              <a:t>ada</a:t>
            </a:r>
            <a:r>
              <a:rPr lang="en-ID" i="1" dirty="0"/>
              <a:t> </a:t>
            </a:r>
            <a:r>
              <a:rPr lang="en-ID" i="1" dirty="0" err="1"/>
              <a:t>sungai</a:t>
            </a:r>
            <a:r>
              <a:rPr lang="en-ID" i="1" dirty="0"/>
              <a:t> di </a:t>
            </a:r>
            <a:r>
              <a:rPr lang="en-ID" i="1" dirty="0" err="1"/>
              <a:t>depan</a:t>
            </a:r>
            <a:r>
              <a:rPr lang="en-ID" i="1" dirty="0"/>
              <a:t> </a:t>
            </a:r>
            <a:r>
              <a:rPr lang="en-ID" i="1" dirty="0" err="1"/>
              <a:t>pintu</a:t>
            </a:r>
            <a:r>
              <a:rPr lang="en-ID" i="1" dirty="0"/>
              <a:t> salah </a:t>
            </a:r>
            <a:r>
              <a:rPr lang="en-ID" i="1" dirty="0" err="1"/>
              <a:t>seorang</a:t>
            </a:r>
            <a:r>
              <a:rPr lang="en-ID" i="1" dirty="0"/>
              <a:t> di </a:t>
            </a:r>
            <a:r>
              <a:rPr lang="en-ID" i="1" dirty="0" err="1"/>
              <a:t>antara</a:t>
            </a:r>
            <a:r>
              <a:rPr lang="en-ID" i="1" dirty="0"/>
              <a:t> kalian. </a:t>
            </a:r>
            <a:r>
              <a:rPr lang="en-ID" i="1" dirty="0" err="1"/>
              <a:t>Ia</a:t>
            </a:r>
            <a:r>
              <a:rPr lang="en-ID" i="1" dirty="0"/>
              <a:t> mandi di </a:t>
            </a:r>
            <a:r>
              <a:rPr lang="en-ID" i="1" dirty="0" err="1"/>
              <a:t>sana</a:t>
            </a:r>
            <a:r>
              <a:rPr lang="en-ID" i="1" dirty="0"/>
              <a:t> lima kali </a:t>
            </a:r>
            <a:r>
              <a:rPr lang="en-ID" i="1" dirty="0" err="1"/>
              <a:t>sehari</a:t>
            </a:r>
            <a:r>
              <a:rPr lang="en-ID" i="1" dirty="0"/>
              <a:t>. </a:t>
            </a:r>
            <a:r>
              <a:rPr lang="en-ID" i="1" dirty="0" err="1"/>
              <a:t>Bagaimana</a:t>
            </a:r>
            <a:r>
              <a:rPr lang="en-ID" i="1" dirty="0"/>
              <a:t> </a:t>
            </a:r>
            <a:r>
              <a:rPr lang="en-ID" i="1" dirty="0" err="1"/>
              <a:t>pendapat</a:t>
            </a:r>
            <a:r>
              <a:rPr lang="en-ID" i="1" dirty="0"/>
              <a:t> kalian? </a:t>
            </a:r>
            <a:r>
              <a:rPr lang="en-ID" i="1" dirty="0" err="1"/>
              <a:t>Apakah</a:t>
            </a:r>
            <a:r>
              <a:rPr lang="en-ID" i="1" dirty="0"/>
              <a:t> </a:t>
            </a:r>
            <a:r>
              <a:rPr lang="en-ID" i="1" dirty="0" err="1"/>
              <a:t>masih</a:t>
            </a:r>
            <a:r>
              <a:rPr lang="en-ID" i="1" dirty="0"/>
              <a:t> </a:t>
            </a:r>
            <a:r>
              <a:rPr lang="en-ID" i="1" dirty="0" err="1"/>
              <a:t>akan</a:t>
            </a:r>
            <a:r>
              <a:rPr lang="en-ID" i="1" dirty="0"/>
              <a:t> </a:t>
            </a:r>
            <a:r>
              <a:rPr lang="en-ID" i="1" dirty="0" err="1"/>
              <a:t>tersisa</a:t>
            </a:r>
            <a:r>
              <a:rPr lang="en-ID" i="1" dirty="0"/>
              <a:t> </a:t>
            </a:r>
            <a:r>
              <a:rPr lang="en-ID" i="1" dirty="0" err="1"/>
              <a:t>kotorannya</a:t>
            </a:r>
            <a:r>
              <a:rPr lang="en-ID" i="1" dirty="0"/>
              <a:t>? </a:t>
            </a:r>
            <a:r>
              <a:rPr lang="en-ID" i="1" dirty="0" err="1"/>
              <a:t>Mereka</a:t>
            </a:r>
            <a:r>
              <a:rPr lang="en-ID" i="1" dirty="0"/>
              <a:t> </a:t>
            </a:r>
            <a:r>
              <a:rPr lang="en-ID" i="1" dirty="0" err="1"/>
              <a:t>menjawab</a:t>
            </a:r>
            <a:r>
              <a:rPr lang="en-ID" i="1" dirty="0"/>
              <a:t>, </a:t>
            </a:r>
            <a:r>
              <a:rPr lang="en-ID" i="1" dirty="0" err="1"/>
              <a:t>tidak</a:t>
            </a:r>
            <a:r>
              <a:rPr lang="en-ID" i="1" dirty="0"/>
              <a:t> </a:t>
            </a:r>
            <a:r>
              <a:rPr lang="en-ID" i="1" dirty="0" err="1"/>
              <a:t>akan</a:t>
            </a:r>
            <a:r>
              <a:rPr lang="en-ID" i="1" dirty="0"/>
              <a:t> </a:t>
            </a:r>
            <a:r>
              <a:rPr lang="en-ID" i="1" dirty="0" err="1"/>
              <a:t>tersisa</a:t>
            </a:r>
            <a:r>
              <a:rPr lang="en-ID" i="1" dirty="0"/>
              <a:t> </a:t>
            </a:r>
            <a:r>
              <a:rPr lang="en-ID" i="1" dirty="0" err="1"/>
              <a:t>kotorannya</a:t>
            </a:r>
            <a:r>
              <a:rPr lang="en-ID" i="1" dirty="0"/>
              <a:t> </a:t>
            </a:r>
            <a:r>
              <a:rPr lang="en-ID" i="1" dirty="0" err="1"/>
              <a:t>sedikitpun</a:t>
            </a:r>
            <a:r>
              <a:rPr lang="en-ID" i="1" dirty="0"/>
              <a:t>. </a:t>
            </a:r>
            <a:r>
              <a:rPr lang="en-ID" i="1" dirty="0" err="1"/>
              <a:t>Beliau</a:t>
            </a:r>
            <a:r>
              <a:rPr lang="en-ID" i="1" dirty="0"/>
              <a:t> </a:t>
            </a:r>
            <a:r>
              <a:rPr lang="en-ID" i="1" dirty="0" err="1"/>
              <a:t>bersabda</a:t>
            </a:r>
            <a:r>
              <a:rPr lang="en-ID" i="1" dirty="0"/>
              <a:t>; </a:t>
            </a:r>
            <a:r>
              <a:rPr lang="en-ID" i="1" dirty="0" err="1"/>
              <a:t>Begitulah</a:t>
            </a:r>
            <a:r>
              <a:rPr lang="en-ID" i="1" dirty="0"/>
              <a:t> </a:t>
            </a:r>
            <a:r>
              <a:rPr lang="en-ID" i="1" dirty="0" err="1"/>
              <a:t>perumpamaan</a:t>
            </a:r>
            <a:r>
              <a:rPr lang="en-ID" i="1" dirty="0"/>
              <a:t> </a:t>
            </a:r>
            <a:r>
              <a:rPr lang="en-ID" i="1" dirty="0" err="1"/>
              <a:t>shalat</a:t>
            </a:r>
            <a:r>
              <a:rPr lang="en-ID" i="1" dirty="0"/>
              <a:t> lima </a:t>
            </a:r>
            <a:r>
              <a:rPr lang="en-ID" i="1" dirty="0" err="1"/>
              <a:t>waktu</a:t>
            </a:r>
            <a:r>
              <a:rPr lang="en-ID" i="1" dirty="0"/>
              <a:t>, </a:t>
            </a:r>
            <a:r>
              <a:rPr lang="en-ID" i="1" dirty="0" err="1"/>
              <a:t>dengannya</a:t>
            </a:r>
            <a:r>
              <a:rPr lang="en-ID" i="1" dirty="0"/>
              <a:t> Allah </a:t>
            </a:r>
            <a:r>
              <a:rPr lang="en-ID" i="1" dirty="0" err="1"/>
              <a:t>menghapus</a:t>
            </a:r>
            <a:r>
              <a:rPr lang="en-ID" i="1" dirty="0"/>
              <a:t> </a:t>
            </a:r>
            <a:r>
              <a:rPr lang="en-ID" i="1" dirty="0" err="1"/>
              <a:t>dosa-dosa</a:t>
            </a:r>
            <a:r>
              <a:rPr lang="en-ID" i="1" dirty="0"/>
              <a:t>.</a:t>
            </a:r>
            <a:r>
              <a:rPr lang="en-US" i="1" dirty="0"/>
              <a:t>”</a:t>
            </a:r>
          </a:p>
          <a:p>
            <a:pPr marL="0" indent="0" algn="ctr">
              <a:buNone/>
            </a:pPr>
            <a:r>
              <a:rPr lang="en-US" b="1" dirty="0">
                <a:solidFill>
                  <a:srgbClr val="00FFFF"/>
                </a:solidFill>
              </a:rPr>
              <a:t>(HR Muslim)</a:t>
            </a:r>
          </a:p>
        </p:txBody>
      </p:sp>
    </p:spTree>
    <p:extLst>
      <p:ext uri="{BB962C8B-B14F-4D97-AF65-F5344CB8AC3E}">
        <p14:creationId xmlns:p14="http://schemas.microsoft.com/office/powerpoint/2010/main" val="13825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876800"/>
            <a:ext cx="8458200" cy="1752600"/>
          </a:xfrm>
          <a:solidFill>
            <a:schemeClr val="bg1"/>
          </a:solidFill>
        </p:spPr>
        <p:txBody>
          <a:bodyPr>
            <a:noAutofit/>
          </a:bodyPr>
          <a:lstStyle/>
          <a:p>
            <a:pPr lvl="0"/>
            <a:r>
              <a:rPr lang="en-US" sz="6600" b="1" dirty="0" err="1">
                <a:solidFill>
                  <a:srgbClr val="FFFF00"/>
                </a:solidFill>
              </a:rPr>
              <a:t>Keutamaan</a:t>
            </a:r>
            <a:r>
              <a:rPr lang="en-US" sz="6600" b="1" dirty="0">
                <a:solidFill>
                  <a:srgbClr val="FFFF00"/>
                </a:solidFill>
              </a:rPr>
              <a:t> </a:t>
            </a:r>
            <a:r>
              <a:rPr lang="en-US" sz="6600" b="1" dirty="0" err="1">
                <a:solidFill>
                  <a:srgbClr val="FFFF00"/>
                </a:solidFill>
              </a:rPr>
              <a:t>Sholat</a:t>
            </a:r>
            <a:r>
              <a:rPr lang="en-US" sz="6600" b="1" dirty="0">
                <a:solidFill>
                  <a:srgbClr val="FFFF00"/>
                </a:solidFill>
              </a:rPr>
              <a:t> Sunnah </a:t>
            </a:r>
            <a:r>
              <a:rPr lang="en-US" sz="6600" b="1" dirty="0" err="1">
                <a:solidFill>
                  <a:srgbClr val="FFFF00"/>
                </a:solidFill>
              </a:rPr>
              <a:t>Rawatib</a:t>
            </a:r>
            <a:endParaRPr lang="en-US" sz="6600" dirty="0">
              <a:solidFill>
                <a:srgbClr val="FFFF00"/>
              </a:solidFill>
            </a:endParaRPr>
          </a:p>
        </p:txBody>
      </p:sp>
      <p:pic>
        <p:nvPicPr>
          <p:cNvPr id="3074" name="Picture 2" descr="Hasil gambar untuk kabah">
            <a:extLst>
              <a:ext uri="{FF2B5EF4-FFF2-40B4-BE49-F238E27FC236}">
                <a16:creationId xmlns:a16="http://schemas.microsoft.com/office/drawing/2014/main" id="{8AACEA77-B6B3-4492-932C-E7D75ADA4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3350"/>
            <a:ext cx="74676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a:buNone/>
            </a:pPr>
            <a:r>
              <a:rPr lang="en-ID" sz="2800" dirty="0" err="1"/>
              <a:t>Rasulullah</a:t>
            </a:r>
            <a:r>
              <a:rPr lang="en-ID" sz="2800" dirty="0"/>
              <a:t> </a:t>
            </a:r>
            <a:r>
              <a:rPr lang="en-ID" sz="2800" i="1" dirty="0" err="1"/>
              <a:t>shallallahu</a:t>
            </a:r>
            <a:r>
              <a:rPr lang="en-ID" sz="2800" i="1" dirty="0"/>
              <a:t> ‘</a:t>
            </a:r>
            <a:r>
              <a:rPr lang="en-ID" sz="2800" i="1" dirty="0" err="1"/>
              <a:t>alaihi</a:t>
            </a:r>
            <a:r>
              <a:rPr lang="en-ID" sz="2800" i="1" dirty="0"/>
              <a:t> </a:t>
            </a:r>
            <a:r>
              <a:rPr lang="en-ID" sz="2800" i="1" dirty="0" err="1"/>
              <a:t>wa</a:t>
            </a:r>
            <a:r>
              <a:rPr lang="en-ID" sz="2800" i="1" dirty="0"/>
              <a:t> </a:t>
            </a:r>
            <a:r>
              <a:rPr lang="en-ID" sz="2800" i="1" dirty="0" err="1"/>
              <a:t>sallam</a:t>
            </a:r>
            <a:r>
              <a:rPr lang="en-ID" sz="2800" dirty="0"/>
              <a:t> </a:t>
            </a:r>
            <a:r>
              <a:rPr lang="en-ID" sz="2800" dirty="0" err="1"/>
              <a:t>bersabda</a:t>
            </a:r>
            <a:r>
              <a:rPr lang="en-ID" sz="2800" dirty="0"/>
              <a:t>:</a:t>
            </a:r>
          </a:p>
          <a:p>
            <a:pPr marL="0" indent="0" algn="ctr">
              <a:buNone/>
            </a:pPr>
            <a:r>
              <a:rPr lang="ar-SA" sz="4000" dirty="0">
                <a:solidFill>
                  <a:srgbClr val="FFFF00"/>
                </a:solidFill>
                <a:latin typeface="Traditional Arabic" panose="02020603050405020304" pitchFamily="18" charset="-78"/>
                <a:cs typeface="Traditional Arabic" panose="02020603050405020304" pitchFamily="18" charset="-78"/>
              </a:rPr>
              <a:t>مَا مِنْ عَبْدٍ مُسْلِمٍ يُصَلِّى لِلَّهِ كُلَّ يَوْمٍ ثِنْتَىْ عَشْرَةَ رَكْعَةً تَطَوُّعًا غَيْرَ فَرِيضَةٍ إِلاَّ بَنَى اللَّهُ لَهُ بَيْتًا فِى الْجَنَّةِ أَوْ إِلاَّ بُنِىَ لَهُ بَيْتٌ فِى الْجَنَّةِ. قَالَتْ أُمُّ حَبِيبَةَ فَمَا بَرِحْتُ أُصَلِّيهِنَّ بَعْدُ</a:t>
            </a:r>
          </a:p>
          <a:p>
            <a:pPr marL="0" indent="0" algn="ctr">
              <a:buNone/>
            </a:pPr>
            <a:r>
              <a:rPr lang="ar-SA" i="1" dirty="0"/>
              <a:t>“</a:t>
            </a:r>
            <a:r>
              <a:rPr lang="en-US" sz="2800" i="1" dirty="0" err="1"/>
              <a:t>Tidaklah</a:t>
            </a:r>
            <a:r>
              <a:rPr lang="en-US" sz="2800" i="1" dirty="0"/>
              <a:t> s</a:t>
            </a:r>
            <a:r>
              <a:rPr lang="en-ID" sz="2800" i="1" dirty="0" err="1"/>
              <a:t>eorang</a:t>
            </a:r>
            <a:r>
              <a:rPr lang="en-ID" sz="2800" i="1" dirty="0"/>
              <a:t> </a:t>
            </a:r>
            <a:r>
              <a:rPr lang="en-ID" sz="2800" i="1" dirty="0" err="1"/>
              <a:t>hamba</a:t>
            </a:r>
            <a:r>
              <a:rPr lang="en-ID" sz="2800" i="1" dirty="0"/>
              <a:t> yang </a:t>
            </a:r>
            <a:r>
              <a:rPr lang="en-ID" sz="2800" i="1" dirty="0" err="1"/>
              <a:t>muslim</a:t>
            </a:r>
            <a:r>
              <a:rPr lang="en-ID" sz="2800" i="1" dirty="0"/>
              <a:t> </a:t>
            </a:r>
            <a:r>
              <a:rPr lang="en-ID" sz="2800" i="1" dirty="0" err="1"/>
              <a:t>melakukan</a:t>
            </a:r>
            <a:r>
              <a:rPr lang="en-ID" sz="2800" i="1" dirty="0"/>
              <a:t> </a:t>
            </a:r>
            <a:r>
              <a:rPr lang="en-ID" sz="2800" i="1" dirty="0" err="1"/>
              <a:t>shalat</a:t>
            </a:r>
            <a:r>
              <a:rPr lang="en-ID" sz="2800" i="1" dirty="0"/>
              <a:t> sunnah yang </a:t>
            </a:r>
            <a:r>
              <a:rPr lang="en-ID" sz="2800" i="1" dirty="0" err="1"/>
              <a:t>bukan</a:t>
            </a:r>
            <a:r>
              <a:rPr lang="en-ID" sz="2800" i="1" dirty="0"/>
              <a:t> </a:t>
            </a:r>
            <a:r>
              <a:rPr lang="en-ID" sz="2800" i="1" dirty="0" err="1"/>
              <a:t>wajib</a:t>
            </a:r>
            <a:r>
              <a:rPr lang="en-ID" sz="2800" i="1" dirty="0"/>
              <a:t>, </a:t>
            </a:r>
            <a:r>
              <a:rPr lang="en-ID" sz="2800" i="1" dirty="0" err="1"/>
              <a:t>karena</a:t>
            </a:r>
            <a:r>
              <a:rPr lang="en-ID" sz="2800" i="1" dirty="0"/>
              <a:t> Allah, (</a:t>
            </a:r>
            <a:r>
              <a:rPr lang="en-ID" sz="2800" i="1" dirty="0" err="1"/>
              <a:t>sebanyak</a:t>
            </a:r>
            <a:r>
              <a:rPr lang="en-ID" sz="2800" i="1" dirty="0"/>
              <a:t>) </a:t>
            </a:r>
            <a:r>
              <a:rPr lang="en-ID" sz="2800" i="1" dirty="0" err="1"/>
              <a:t>dua</a:t>
            </a:r>
            <a:r>
              <a:rPr lang="en-ID" sz="2800" i="1" dirty="0"/>
              <a:t> 12 </a:t>
            </a:r>
            <a:r>
              <a:rPr lang="en-ID" sz="2800" i="1" dirty="0" err="1"/>
              <a:t>dalam</a:t>
            </a:r>
            <a:r>
              <a:rPr lang="en-ID" sz="2800" i="1" dirty="0"/>
              <a:t> </a:t>
            </a:r>
            <a:r>
              <a:rPr lang="en-ID" sz="2800" i="1" dirty="0" err="1"/>
              <a:t>setiap</a:t>
            </a:r>
            <a:r>
              <a:rPr lang="en-ID" sz="2800" i="1" dirty="0"/>
              <a:t> </a:t>
            </a:r>
            <a:r>
              <a:rPr lang="en-ID" sz="2800" i="1" dirty="0" err="1"/>
              <a:t>hari</a:t>
            </a:r>
            <a:r>
              <a:rPr lang="en-ID" sz="2800" i="1" dirty="0"/>
              <a:t>, Allah </a:t>
            </a:r>
            <a:r>
              <a:rPr lang="en-ID" sz="2800" i="1" dirty="0" err="1"/>
              <a:t>akan</a:t>
            </a:r>
            <a:r>
              <a:rPr lang="en-ID" sz="2800" i="1" dirty="0"/>
              <a:t> </a:t>
            </a:r>
            <a:r>
              <a:rPr lang="en-ID" sz="2800" i="1" dirty="0" err="1"/>
              <a:t>membangunkan</a:t>
            </a:r>
            <a:r>
              <a:rPr lang="en-ID" sz="2800" i="1" dirty="0"/>
              <a:t> </a:t>
            </a:r>
            <a:r>
              <a:rPr lang="en-ID" sz="2800" i="1" dirty="0" err="1"/>
              <a:t>baginya</a:t>
            </a:r>
            <a:r>
              <a:rPr lang="en-ID" sz="2800" i="1" dirty="0"/>
              <a:t> </a:t>
            </a:r>
            <a:r>
              <a:rPr lang="en-ID" sz="2800" i="1" dirty="0" err="1"/>
              <a:t>sebuah</a:t>
            </a:r>
            <a:r>
              <a:rPr lang="en-ID" sz="2800" i="1" dirty="0"/>
              <a:t> </a:t>
            </a:r>
            <a:r>
              <a:rPr lang="en-ID" sz="2800" i="1" dirty="0" err="1"/>
              <a:t>rumah</a:t>
            </a:r>
            <a:r>
              <a:rPr lang="en-ID" sz="2800" i="1" dirty="0"/>
              <a:t> (</a:t>
            </a:r>
            <a:r>
              <a:rPr lang="en-ID" sz="2800" i="1" dirty="0" err="1"/>
              <a:t>istana</a:t>
            </a:r>
            <a:r>
              <a:rPr lang="en-ID" sz="2800" i="1" dirty="0"/>
              <a:t>) di </a:t>
            </a:r>
            <a:r>
              <a:rPr lang="en-ID" sz="2800" i="1" dirty="0" err="1"/>
              <a:t>surga</a:t>
            </a:r>
            <a:r>
              <a:rPr lang="en-ID" sz="2800" i="1" dirty="0"/>
              <a:t>.”</a:t>
            </a:r>
            <a:r>
              <a:rPr lang="en-ID" sz="2800" dirty="0"/>
              <a:t> (</a:t>
            </a:r>
            <a:r>
              <a:rPr lang="en-ID" sz="2800" dirty="0" err="1"/>
              <a:t>Kemudian</a:t>
            </a:r>
            <a:r>
              <a:rPr lang="en-ID" sz="2800" dirty="0"/>
              <a:t>) Ummu </a:t>
            </a:r>
            <a:r>
              <a:rPr lang="en-ID" sz="2800" dirty="0" err="1"/>
              <a:t>Habibah</a:t>
            </a:r>
            <a:r>
              <a:rPr lang="en-ID" sz="2800" dirty="0"/>
              <a:t> </a:t>
            </a:r>
            <a:r>
              <a:rPr lang="en-ID" sz="2800" i="1" dirty="0" err="1"/>
              <a:t>radhiyallahu</a:t>
            </a:r>
            <a:r>
              <a:rPr lang="en-ID" sz="2800" i="1" dirty="0"/>
              <a:t> ‘</a:t>
            </a:r>
            <a:r>
              <a:rPr lang="en-ID" sz="2800" i="1" dirty="0" err="1"/>
              <a:t>anha</a:t>
            </a:r>
            <a:r>
              <a:rPr lang="en-ID" sz="2800" dirty="0"/>
              <a:t> </a:t>
            </a:r>
            <a:r>
              <a:rPr lang="en-ID" sz="2800" dirty="0" err="1"/>
              <a:t>berkata</a:t>
            </a:r>
            <a:r>
              <a:rPr lang="en-ID" sz="2800" dirty="0"/>
              <a:t>, </a:t>
            </a:r>
            <a:r>
              <a:rPr lang="en-ID" sz="2800" i="1" dirty="0"/>
              <a:t>“Setelah </a:t>
            </a:r>
            <a:r>
              <a:rPr lang="en-ID" sz="2800" i="1" dirty="0" err="1"/>
              <a:t>aku</a:t>
            </a:r>
            <a:r>
              <a:rPr lang="en-ID" sz="2800" i="1" dirty="0"/>
              <a:t> </a:t>
            </a:r>
            <a:r>
              <a:rPr lang="en-ID" sz="2800" i="1" dirty="0" err="1"/>
              <a:t>mendengar</a:t>
            </a:r>
            <a:r>
              <a:rPr lang="en-ID" sz="2800" i="1" dirty="0"/>
              <a:t> </a:t>
            </a:r>
            <a:r>
              <a:rPr lang="en-ID" sz="2800" i="1" dirty="0" err="1"/>
              <a:t>hadits</a:t>
            </a:r>
            <a:r>
              <a:rPr lang="en-ID" sz="2800" i="1" dirty="0"/>
              <a:t> </a:t>
            </a:r>
            <a:r>
              <a:rPr lang="en-ID" sz="2800" i="1" dirty="0" err="1"/>
              <a:t>ini</a:t>
            </a:r>
            <a:r>
              <a:rPr lang="en-ID" sz="2800" i="1" dirty="0"/>
              <a:t> </a:t>
            </a:r>
            <a:r>
              <a:rPr lang="en-ID" sz="2800" i="1" dirty="0" err="1"/>
              <a:t>aku</a:t>
            </a:r>
            <a:r>
              <a:rPr lang="en-ID" sz="2800" i="1" dirty="0"/>
              <a:t> </a:t>
            </a:r>
            <a:r>
              <a:rPr lang="en-ID" sz="2800" i="1" dirty="0" err="1"/>
              <a:t>tidak</a:t>
            </a:r>
            <a:r>
              <a:rPr lang="en-ID" sz="2800" i="1" dirty="0"/>
              <a:t> </a:t>
            </a:r>
            <a:r>
              <a:rPr lang="en-ID" sz="2800" i="1" dirty="0" err="1"/>
              <a:t>pernah</a:t>
            </a:r>
            <a:r>
              <a:rPr lang="en-ID" sz="2800" i="1" dirty="0"/>
              <a:t> </a:t>
            </a:r>
            <a:r>
              <a:rPr lang="en-ID" sz="2800" i="1" dirty="0" err="1"/>
              <a:t>meninggalkan</a:t>
            </a:r>
            <a:r>
              <a:rPr lang="en-ID" sz="2800" i="1" dirty="0"/>
              <a:t> </a:t>
            </a:r>
            <a:r>
              <a:rPr lang="en-ID" sz="2800" i="1" dirty="0" err="1"/>
              <a:t>shalat-shalat</a:t>
            </a:r>
            <a:r>
              <a:rPr lang="en-ID" sz="2800" i="1" dirty="0"/>
              <a:t> </a:t>
            </a:r>
            <a:r>
              <a:rPr lang="en-ID" sz="2800" i="1" dirty="0" err="1"/>
              <a:t>tersebut</a:t>
            </a:r>
            <a:r>
              <a:rPr lang="en-ID" sz="2800" i="1" dirty="0"/>
              <a:t>.”</a:t>
            </a:r>
          </a:p>
          <a:p>
            <a:pPr marL="0" indent="0" algn="ctr">
              <a:buNone/>
            </a:pPr>
            <a:r>
              <a:rPr lang="en-US" sz="2800" b="1" dirty="0">
                <a:solidFill>
                  <a:srgbClr val="00FFFF"/>
                </a:solidFill>
              </a:rPr>
              <a:t>(HR Muslim)</a:t>
            </a:r>
          </a:p>
        </p:txBody>
      </p:sp>
    </p:spTree>
    <p:extLst>
      <p:ext uri="{BB962C8B-B14F-4D97-AF65-F5344CB8AC3E}">
        <p14:creationId xmlns:p14="http://schemas.microsoft.com/office/powerpoint/2010/main" val="25793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2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just">
              <a:buNone/>
            </a:pPr>
            <a:r>
              <a:rPr lang="en-ID" dirty="0" err="1"/>
              <a:t>Dalam</a:t>
            </a:r>
            <a:r>
              <a:rPr lang="en-ID" dirty="0"/>
              <a:t> </a:t>
            </a:r>
            <a:r>
              <a:rPr lang="en-ID" dirty="0" err="1"/>
              <a:t>riwayat</a:t>
            </a:r>
            <a:r>
              <a:rPr lang="en-ID" dirty="0"/>
              <a:t> lain </a:t>
            </a:r>
            <a:r>
              <a:rPr lang="en-ID" dirty="0" err="1"/>
              <a:t>Rasulullah</a:t>
            </a:r>
            <a:r>
              <a:rPr lang="en-ID" dirty="0"/>
              <a:t> </a:t>
            </a:r>
            <a:r>
              <a:rPr lang="en-ID" i="1" dirty="0" err="1"/>
              <a:t>shallallahu</a:t>
            </a:r>
            <a:r>
              <a:rPr lang="en-ID" i="1" dirty="0"/>
              <a:t> ‘</a:t>
            </a:r>
            <a:r>
              <a:rPr lang="en-ID" i="1" dirty="0" err="1"/>
              <a:t>alaihi</a:t>
            </a:r>
            <a:r>
              <a:rPr lang="en-ID" i="1" dirty="0"/>
              <a:t> </a:t>
            </a:r>
            <a:r>
              <a:rPr lang="en-ID" i="1" dirty="0" err="1"/>
              <a:t>wa</a:t>
            </a:r>
            <a:r>
              <a:rPr lang="en-ID" i="1" dirty="0"/>
              <a:t> </a:t>
            </a:r>
            <a:r>
              <a:rPr lang="en-ID" i="1" dirty="0" err="1"/>
              <a:t>sallam</a:t>
            </a:r>
            <a:r>
              <a:rPr lang="en-ID" dirty="0"/>
              <a:t> </a:t>
            </a:r>
            <a:r>
              <a:rPr lang="en-ID" dirty="0" err="1"/>
              <a:t>menjelaskan</a:t>
            </a:r>
            <a:r>
              <a:rPr lang="en-ID" dirty="0"/>
              <a:t> dan </a:t>
            </a:r>
            <a:r>
              <a:rPr lang="en-ID" dirty="0" err="1"/>
              <a:t>memerinci</a:t>
            </a:r>
            <a:r>
              <a:rPr lang="en-ID" dirty="0"/>
              <a:t> </a:t>
            </a:r>
            <a:r>
              <a:rPr lang="en-ID" dirty="0" err="1"/>
              <a:t>makna</a:t>
            </a:r>
            <a:r>
              <a:rPr lang="en-ID" dirty="0"/>
              <a:t> “12 </a:t>
            </a:r>
            <a:r>
              <a:rPr lang="en-ID" dirty="0" err="1"/>
              <a:t>rakaat</a:t>
            </a:r>
            <a:r>
              <a:rPr lang="en-ID" dirty="0"/>
              <a:t>” yang </a:t>
            </a:r>
            <a:r>
              <a:rPr lang="en-ID" dirty="0" err="1"/>
              <a:t>disebutkan</a:t>
            </a:r>
            <a:r>
              <a:rPr lang="en-ID" dirty="0"/>
              <a:t> </a:t>
            </a:r>
            <a:r>
              <a:rPr lang="en-ID" dirty="0" err="1"/>
              <a:t>dalam</a:t>
            </a:r>
            <a:r>
              <a:rPr lang="en-ID" dirty="0"/>
              <a:t> </a:t>
            </a:r>
            <a:r>
              <a:rPr lang="en-ID" dirty="0" err="1"/>
              <a:t>hadits</a:t>
            </a:r>
            <a:r>
              <a:rPr lang="en-ID" dirty="0"/>
              <a:t> di </a:t>
            </a:r>
            <a:r>
              <a:rPr lang="en-ID" dirty="0" err="1"/>
              <a:t>atas</a:t>
            </a:r>
            <a:r>
              <a:rPr lang="en-ID" dirty="0"/>
              <a:t> </a:t>
            </a:r>
            <a:r>
              <a:rPr lang="en-ID" dirty="0" err="1"/>
              <a:t>yaitu</a:t>
            </a:r>
            <a:r>
              <a:rPr lang="en-ID" dirty="0"/>
              <a:t> :</a:t>
            </a:r>
          </a:p>
          <a:p>
            <a:pPr algn="just"/>
            <a:r>
              <a:rPr lang="en-ID" dirty="0"/>
              <a:t>4 </a:t>
            </a:r>
            <a:r>
              <a:rPr lang="en-ID" dirty="0" err="1"/>
              <a:t>rakaat</a:t>
            </a:r>
            <a:r>
              <a:rPr lang="en-ID" dirty="0"/>
              <a:t> </a:t>
            </a:r>
            <a:r>
              <a:rPr lang="en-ID" dirty="0" err="1"/>
              <a:t>sebelum</a:t>
            </a:r>
            <a:r>
              <a:rPr lang="en-ID" dirty="0"/>
              <a:t> </a:t>
            </a:r>
            <a:r>
              <a:rPr lang="en-ID" dirty="0" err="1"/>
              <a:t>Zhuhur</a:t>
            </a:r>
            <a:endParaRPr lang="en-ID" dirty="0"/>
          </a:p>
          <a:p>
            <a:pPr algn="just"/>
            <a:r>
              <a:rPr lang="en-ID" dirty="0"/>
              <a:t>2 </a:t>
            </a:r>
            <a:r>
              <a:rPr lang="en-ID" dirty="0" err="1"/>
              <a:t>rakaat</a:t>
            </a:r>
            <a:r>
              <a:rPr lang="en-ID" dirty="0"/>
              <a:t> </a:t>
            </a:r>
            <a:r>
              <a:rPr lang="en-ID" dirty="0" err="1"/>
              <a:t>sesudahnya</a:t>
            </a:r>
            <a:r>
              <a:rPr lang="en-ID" dirty="0"/>
              <a:t> </a:t>
            </a:r>
            <a:r>
              <a:rPr lang="en-ID" dirty="0" err="1"/>
              <a:t>Zhuhur</a:t>
            </a:r>
            <a:endParaRPr lang="en-ID" dirty="0"/>
          </a:p>
          <a:p>
            <a:pPr algn="just"/>
            <a:r>
              <a:rPr lang="en-ID" dirty="0"/>
              <a:t>2 </a:t>
            </a:r>
            <a:r>
              <a:rPr lang="en-ID" dirty="0" err="1"/>
              <a:t>rakaat</a:t>
            </a:r>
            <a:r>
              <a:rPr lang="en-ID" dirty="0"/>
              <a:t> </a:t>
            </a:r>
            <a:r>
              <a:rPr lang="en-ID" dirty="0" err="1"/>
              <a:t>sesudah</a:t>
            </a:r>
            <a:r>
              <a:rPr lang="en-ID" dirty="0"/>
              <a:t> </a:t>
            </a:r>
            <a:r>
              <a:rPr lang="en-ID" dirty="0" err="1"/>
              <a:t>Magrib</a:t>
            </a:r>
            <a:r>
              <a:rPr lang="en-ID" dirty="0"/>
              <a:t>, </a:t>
            </a:r>
          </a:p>
          <a:p>
            <a:pPr algn="just"/>
            <a:r>
              <a:rPr lang="en-ID" dirty="0"/>
              <a:t>2 </a:t>
            </a:r>
            <a:r>
              <a:rPr lang="en-ID" dirty="0" err="1"/>
              <a:t>rakaat</a:t>
            </a:r>
            <a:r>
              <a:rPr lang="en-ID" dirty="0"/>
              <a:t> </a:t>
            </a:r>
            <a:r>
              <a:rPr lang="en-ID" dirty="0" err="1"/>
              <a:t>sesudah</a:t>
            </a:r>
            <a:r>
              <a:rPr lang="en-ID" dirty="0"/>
              <a:t> </a:t>
            </a:r>
            <a:r>
              <a:rPr lang="en-ID" dirty="0" err="1"/>
              <a:t>Isya</a:t>
            </a:r>
            <a:r>
              <a:rPr lang="en-ID" dirty="0"/>
              <a:t>’ </a:t>
            </a:r>
          </a:p>
          <a:p>
            <a:pPr algn="just"/>
            <a:r>
              <a:rPr lang="en-ID" dirty="0"/>
              <a:t>2 </a:t>
            </a:r>
            <a:r>
              <a:rPr lang="en-ID" dirty="0" err="1"/>
              <a:t>rakaat</a:t>
            </a:r>
            <a:r>
              <a:rPr lang="en-ID" dirty="0"/>
              <a:t> </a:t>
            </a:r>
            <a:r>
              <a:rPr lang="en-ID" dirty="0" err="1"/>
              <a:t>sebelum</a:t>
            </a:r>
            <a:r>
              <a:rPr lang="en-ID" dirty="0"/>
              <a:t> </a:t>
            </a:r>
            <a:r>
              <a:rPr lang="en-ID" dirty="0" err="1"/>
              <a:t>Subuh</a:t>
            </a:r>
            <a:endParaRPr lang="en-ID" dirty="0"/>
          </a:p>
          <a:p>
            <a:pPr marL="0" indent="0" algn="just">
              <a:buNone/>
            </a:pPr>
            <a:br>
              <a:rPr lang="en-ID" dirty="0"/>
            </a:br>
            <a:r>
              <a:rPr lang="en-ID" b="1" dirty="0">
                <a:solidFill>
                  <a:srgbClr val="00FFFF"/>
                </a:solidFill>
              </a:rPr>
              <a:t>(HR an-Nasa-</a:t>
            </a:r>
            <a:r>
              <a:rPr lang="en-ID" b="1" dirty="0" err="1">
                <a:solidFill>
                  <a:srgbClr val="00FFFF"/>
                </a:solidFill>
              </a:rPr>
              <a:t>i</a:t>
            </a:r>
            <a:r>
              <a:rPr lang="en-ID" b="1" dirty="0">
                <a:solidFill>
                  <a:srgbClr val="00FFFF"/>
                </a:solidFill>
              </a:rPr>
              <a:t> (3/261), at-</a:t>
            </a:r>
            <a:r>
              <a:rPr lang="en-ID" b="1" dirty="0" err="1">
                <a:solidFill>
                  <a:srgbClr val="00FFFF"/>
                </a:solidFill>
              </a:rPr>
              <a:t>Tirmidzi</a:t>
            </a:r>
            <a:r>
              <a:rPr lang="en-ID" b="1" dirty="0">
                <a:solidFill>
                  <a:srgbClr val="00FFFF"/>
                </a:solidFill>
              </a:rPr>
              <a:t> (2/273) dan </a:t>
            </a:r>
            <a:r>
              <a:rPr lang="en-ID" b="1" dirty="0" err="1">
                <a:solidFill>
                  <a:srgbClr val="00FFFF"/>
                </a:solidFill>
              </a:rPr>
              <a:t>Ibnu</a:t>
            </a:r>
            <a:r>
              <a:rPr lang="en-ID" b="1" dirty="0">
                <a:solidFill>
                  <a:srgbClr val="00FFFF"/>
                </a:solidFill>
              </a:rPr>
              <a:t> </a:t>
            </a:r>
            <a:r>
              <a:rPr lang="en-ID" b="1" dirty="0" err="1">
                <a:solidFill>
                  <a:srgbClr val="00FFFF"/>
                </a:solidFill>
              </a:rPr>
              <a:t>Majah</a:t>
            </a:r>
            <a:r>
              <a:rPr lang="en-ID" b="1" dirty="0">
                <a:solidFill>
                  <a:srgbClr val="00FFFF"/>
                </a:solidFill>
              </a:rPr>
              <a:t> (1/361), </a:t>
            </a:r>
            <a:r>
              <a:rPr lang="en-ID" b="1" dirty="0" err="1">
                <a:solidFill>
                  <a:srgbClr val="00FFFF"/>
                </a:solidFill>
              </a:rPr>
              <a:t>dishahihkan</a:t>
            </a:r>
            <a:r>
              <a:rPr lang="en-ID" b="1" dirty="0">
                <a:solidFill>
                  <a:srgbClr val="00FFFF"/>
                </a:solidFill>
              </a:rPr>
              <a:t> oleh </a:t>
            </a:r>
            <a:r>
              <a:rPr lang="en-ID" b="1" dirty="0" err="1">
                <a:solidFill>
                  <a:srgbClr val="00FFFF"/>
                </a:solidFill>
              </a:rPr>
              <a:t>syaikh</a:t>
            </a:r>
            <a:r>
              <a:rPr lang="en-ID" b="1" dirty="0">
                <a:solidFill>
                  <a:srgbClr val="00FFFF"/>
                </a:solidFill>
              </a:rPr>
              <a:t> al-</a:t>
            </a:r>
            <a:r>
              <a:rPr lang="en-ID" b="1" dirty="0" err="1">
                <a:solidFill>
                  <a:srgbClr val="00FFFF"/>
                </a:solidFill>
              </a:rPr>
              <a:t>Albani</a:t>
            </a:r>
            <a:r>
              <a:rPr lang="en-ID" b="1" dirty="0">
                <a:solidFill>
                  <a:srgbClr val="00FFFF"/>
                </a:solidFill>
              </a:rPr>
              <a:t> </a:t>
            </a:r>
            <a:r>
              <a:rPr lang="en-ID" b="1" dirty="0" err="1">
                <a:solidFill>
                  <a:srgbClr val="00FFFF"/>
                </a:solidFill>
              </a:rPr>
              <a:t>dalam</a:t>
            </a:r>
            <a:r>
              <a:rPr lang="en-ID" b="1" dirty="0">
                <a:solidFill>
                  <a:srgbClr val="00FFFF"/>
                </a:solidFill>
              </a:rPr>
              <a:t> </a:t>
            </a:r>
            <a:r>
              <a:rPr lang="en-ID" b="1" i="1" dirty="0" err="1">
                <a:solidFill>
                  <a:srgbClr val="00FFFF"/>
                </a:solidFill>
              </a:rPr>
              <a:t>Shahih</a:t>
            </a:r>
            <a:r>
              <a:rPr lang="en-ID" b="1" i="1" dirty="0">
                <a:solidFill>
                  <a:srgbClr val="00FFFF"/>
                </a:solidFill>
              </a:rPr>
              <a:t> </a:t>
            </a:r>
            <a:r>
              <a:rPr lang="en-ID" b="1" i="1" dirty="0" err="1">
                <a:solidFill>
                  <a:srgbClr val="00FFFF"/>
                </a:solidFill>
              </a:rPr>
              <a:t>sunan</a:t>
            </a:r>
            <a:r>
              <a:rPr lang="en-ID" b="1" i="1" dirty="0">
                <a:solidFill>
                  <a:srgbClr val="00FFFF"/>
                </a:solidFill>
              </a:rPr>
              <a:t> </a:t>
            </a:r>
            <a:r>
              <a:rPr lang="en-ID" b="1" i="1" dirty="0" err="1">
                <a:solidFill>
                  <a:srgbClr val="00FFFF"/>
                </a:solidFill>
              </a:rPr>
              <a:t>Ibnu</a:t>
            </a:r>
            <a:r>
              <a:rPr lang="en-ID" b="1" i="1" dirty="0">
                <a:solidFill>
                  <a:srgbClr val="00FFFF"/>
                </a:solidFill>
              </a:rPr>
              <a:t> </a:t>
            </a:r>
            <a:r>
              <a:rPr lang="en-ID" b="1" i="1" dirty="0" err="1">
                <a:solidFill>
                  <a:srgbClr val="00FFFF"/>
                </a:solidFill>
              </a:rPr>
              <a:t>Majah</a:t>
            </a:r>
            <a:r>
              <a:rPr lang="en-ID" b="1" dirty="0">
                <a:solidFill>
                  <a:srgbClr val="00FFFF"/>
                </a:solidFill>
              </a:rPr>
              <a:t> (no. 935).</a:t>
            </a:r>
            <a:endParaRPr lang="en-US" sz="2800" b="1" dirty="0">
              <a:solidFill>
                <a:srgbClr val="00FFFF"/>
              </a:solidFill>
            </a:endParaRPr>
          </a:p>
        </p:txBody>
      </p:sp>
    </p:spTree>
    <p:extLst>
      <p:ext uri="{BB962C8B-B14F-4D97-AF65-F5344CB8AC3E}">
        <p14:creationId xmlns:p14="http://schemas.microsoft.com/office/powerpoint/2010/main" val="27432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2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2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2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20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p:spPr>
        <p:txBody>
          <a:bodyPr>
            <a:noAutofit/>
          </a:bodyPr>
          <a:lstStyle/>
          <a:p>
            <a:pPr marL="0" indent="0" algn="ctr" rtl="1">
              <a:buNone/>
            </a:pPr>
            <a:r>
              <a:rPr lang="ar-SA" sz="6000" dirty="0">
                <a:solidFill>
                  <a:srgbClr val="FFFF00"/>
                </a:solidFill>
                <a:cs typeface="Traditional Arabic" pitchFamily="2" charset="-78"/>
              </a:rPr>
              <a:t> لِيُوَفِّيَهُمْ أُجُورَهُمْ وَيَزِيدَهُمْ مِنْ فَضْلِهِ إِنَّهُ غَفُورٌ شَكُورٌ</a:t>
            </a:r>
            <a:endParaRPr lang="en-US" sz="6000" i="1" dirty="0"/>
          </a:p>
          <a:p>
            <a:pPr marL="0" indent="0" algn="ctr">
              <a:buNone/>
            </a:pPr>
            <a:r>
              <a:rPr lang="en-US" i="1" dirty="0"/>
              <a:t>Agar Allah menyempurnakan kepada mereka pahala mereka dan menambah kepada mereka dari karunia-Nya. </a:t>
            </a:r>
            <a:r>
              <a:rPr lang="en-US" i="1" dirty="0" err="1"/>
              <a:t>Sesungguhnya</a:t>
            </a:r>
            <a:r>
              <a:rPr lang="en-US" i="1" dirty="0"/>
              <a:t> Allah </a:t>
            </a:r>
            <a:r>
              <a:rPr lang="en-US" i="1" dirty="0" err="1"/>
              <a:t>Maha</a:t>
            </a:r>
            <a:r>
              <a:rPr lang="en-US" i="1" dirty="0"/>
              <a:t> </a:t>
            </a:r>
            <a:r>
              <a:rPr lang="en-US" i="1" dirty="0" err="1"/>
              <a:t>Pengampun</a:t>
            </a:r>
            <a:r>
              <a:rPr lang="en-US" i="1" dirty="0"/>
              <a:t> </a:t>
            </a:r>
            <a:r>
              <a:rPr lang="en-US" i="1" dirty="0" err="1"/>
              <a:t>lagi</a:t>
            </a:r>
            <a:r>
              <a:rPr lang="en-US" i="1" dirty="0"/>
              <a:t> </a:t>
            </a:r>
            <a:r>
              <a:rPr lang="en-US" i="1" dirty="0" err="1"/>
              <a:t>Maha</a:t>
            </a:r>
            <a:r>
              <a:rPr lang="en-US" i="1" dirty="0"/>
              <a:t> </a:t>
            </a:r>
            <a:r>
              <a:rPr lang="en-US" i="1" dirty="0" err="1"/>
              <a:t>Mensyukuri</a:t>
            </a:r>
            <a:r>
              <a:rPr lang="en-US" i="1" dirty="0"/>
              <a:t>”. </a:t>
            </a:r>
            <a:br>
              <a:rPr lang="en-US" dirty="0"/>
            </a:br>
            <a:r>
              <a:rPr lang="en-US" b="1" dirty="0">
                <a:solidFill>
                  <a:srgbClr val="00FFFF"/>
                </a:solidFill>
              </a:rPr>
              <a:t>(QS Fathir 30)</a:t>
            </a:r>
            <a:endParaRPr lang="en-US" b="1" dirty="0">
              <a:solidFill>
                <a:srgbClr val="00FFFF"/>
              </a:solidFill>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Autofit/>
          </a:bodyPr>
          <a:lstStyle/>
          <a:p>
            <a:pPr marL="0" indent="0" algn="ctr">
              <a:buNone/>
            </a:pPr>
            <a:r>
              <a:rPr lang="en-ID" sz="2800" dirty="0" err="1"/>
              <a:t>Rasulullah</a:t>
            </a:r>
            <a:r>
              <a:rPr lang="en-ID" sz="2800" dirty="0"/>
              <a:t> </a:t>
            </a:r>
            <a:r>
              <a:rPr lang="en-ID" sz="2800" i="1" dirty="0" err="1"/>
              <a:t>shallallahu</a:t>
            </a:r>
            <a:r>
              <a:rPr lang="en-ID" sz="2800" i="1" dirty="0"/>
              <a:t> ‘</a:t>
            </a:r>
            <a:r>
              <a:rPr lang="en-ID" sz="2800" i="1" dirty="0" err="1"/>
              <a:t>alaihi</a:t>
            </a:r>
            <a:r>
              <a:rPr lang="en-ID" sz="2800" i="1" dirty="0"/>
              <a:t> </a:t>
            </a:r>
            <a:r>
              <a:rPr lang="en-ID" sz="2800" i="1" dirty="0" err="1"/>
              <a:t>wa</a:t>
            </a:r>
            <a:r>
              <a:rPr lang="en-ID" sz="2800" i="1" dirty="0"/>
              <a:t> </a:t>
            </a:r>
            <a:r>
              <a:rPr lang="en-ID" sz="2800" i="1" dirty="0" err="1"/>
              <a:t>sallam</a:t>
            </a:r>
            <a:r>
              <a:rPr lang="en-ID" sz="2800" dirty="0"/>
              <a:t> </a:t>
            </a:r>
            <a:r>
              <a:rPr lang="en-ID" sz="2800" dirty="0" err="1"/>
              <a:t>bersabda</a:t>
            </a:r>
            <a:r>
              <a:rPr lang="en-ID" sz="2800" dirty="0"/>
              <a:t>:</a:t>
            </a:r>
          </a:p>
          <a:p>
            <a:pPr marL="0" indent="0" algn="ctr">
              <a:buNone/>
            </a:pPr>
            <a:r>
              <a:rPr lang="ar-SA" sz="4000" dirty="0">
                <a:solidFill>
                  <a:srgbClr val="FFFF00"/>
                </a:solidFill>
                <a:latin typeface="Traditional Arabic" panose="02020603050405020304" pitchFamily="18" charset="-78"/>
                <a:cs typeface="Traditional Arabic" panose="02020603050405020304" pitchFamily="18" charset="-78"/>
              </a:rPr>
              <a:t>مَا مِنْ عَبْدٍ مُسْلِمٍ يُصَلِّى لِلَّهِ كُلَّ يَوْمٍ ثِنْتَىْ عَشْرَةَ رَكْعَةً تَطَوُّعًا غَيْرَ فَرِيضَةٍ إِلاَّ بَنَى اللَّهُ لَهُ بَيْتًا فِى الْجَنَّةِ أَوْ إِلاَّ بُنِىَ لَهُ بَيْتٌ فِى الْجَنَّةِ. قَالَتْ أُمُّ حَبِيبَةَ فَمَا بَرِحْتُ أُصَلِّيهِنَّ بَعْدُ</a:t>
            </a:r>
          </a:p>
          <a:p>
            <a:pPr marL="0" indent="0" algn="ctr">
              <a:buNone/>
            </a:pPr>
            <a:r>
              <a:rPr lang="ar-SA" i="1" dirty="0"/>
              <a:t>“</a:t>
            </a:r>
            <a:r>
              <a:rPr lang="en-US" sz="2800" i="1" dirty="0" err="1"/>
              <a:t>Tidaklah</a:t>
            </a:r>
            <a:r>
              <a:rPr lang="en-US" sz="2800" i="1" dirty="0"/>
              <a:t> s</a:t>
            </a:r>
            <a:r>
              <a:rPr lang="en-ID" sz="2800" i="1" dirty="0" err="1"/>
              <a:t>eorang</a:t>
            </a:r>
            <a:r>
              <a:rPr lang="en-ID" sz="2800" i="1" dirty="0"/>
              <a:t> </a:t>
            </a:r>
            <a:r>
              <a:rPr lang="en-ID" sz="2800" i="1" dirty="0" err="1"/>
              <a:t>hamba</a:t>
            </a:r>
            <a:r>
              <a:rPr lang="en-ID" sz="2800" i="1" dirty="0"/>
              <a:t> yang </a:t>
            </a:r>
            <a:r>
              <a:rPr lang="en-ID" sz="2800" i="1" dirty="0" err="1"/>
              <a:t>muslim</a:t>
            </a:r>
            <a:r>
              <a:rPr lang="en-ID" sz="2800" i="1" dirty="0"/>
              <a:t> </a:t>
            </a:r>
            <a:r>
              <a:rPr lang="en-ID" sz="2800" i="1" dirty="0" err="1"/>
              <a:t>melakukan</a:t>
            </a:r>
            <a:r>
              <a:rPr lang="en-ID" sz="2800" i="1" dirty="0"/>
              <a:t> </a:t>
            </a:r>
            <a:r>
              <a:rPr lang="en-ID" sz="2800" i="1" dirty="0" err="1"/>
              <a:t>shalat</a:t>
            </a:r>
            <a:r>
              <a:rPr lang="en-ID" sz="2800" i="1" dirty="0"/>
              <a:t> sunnah yang </a:t>
            </a:r>
            <a:r>
              <a:rPr lang="en-ID" sz="2800" i="1" dirty="0" err="1"/>
              <a:t>bukan</a:t>
            </a:r>
            <a:r>
              <a:rPr lang="en-ID" sz="2800" i="1" dirty="0"/>
              <a:t> </a:t>
            </a:r>
            <a:r>
              <a:rPr lang="en-ID" sz="2800" i="1" dirty="0" err="1"/>
              <a:t>wajib</a:t>
            </a:r>
            <a:r>
              <a:rPr lang="en-ID" sz="2800" i="1" dirty="0"/>
              <a:t>, </a:t>
            </a:r>
            <a:r>
              <a:rPr lang="en-ID" sz="2800" i="1" dirty="0" err="1"/>
              <a:t>karena</a:t>
            </a:r>
            <a:r>
              <a:rPr lang="en-ID" sz="2800" i="1" dirty="0"/>
              <a:t> Allah, (</a:t>
            </a:r>
            <a:r>
              <a:rPr lang="en-ID" sz="2800" i="1" dirty="0" err="1"/>
              <a:t>sebanyak</a:t>
            </a:r>
            <a:r>
              <a:rPr lang="en-ID" sz="2800" i="1" dirty="0"/>
              <a:t>) </a:t>
            </a:r>
            <a:r>
              <a:rPr lang="en-ID" sz="2800" i="1" dirty="0" err="1"/>
              <a:t>dua</a:t>
            </a:r>
            <a:r>
              <a:rPr lang="en-ID" sz="2800" i="1" dirty="0"/>
              <a:t> 12 </a:t>
            </a:r>
            <a:r>
              <a:rPr lang="en-ID" sz="2800" i="1" dirty="0" err="1"/>
              <a:t>rakaat</a:t>
            </a:r>
            <a:r>
              <a:rPr lang="en-ID" sz="2800" i="1" dirty="0"/>
              <a:t> </a:t>
            </a:r>
            <a:r>
              <a:rPr lang="en-ID" sz="2800" i="1" dirty="0" err="1"/>
              <a:t>dalam</a:t>
            </a:r>
            <a:r>
              <a:rPr lang="en-ID" sz="2800" i="1" dirty="0"/>
              <a:t> </a:t>
            </a:r>
            <a:r>
              <a:rPr lang="en-ID" sz="2800" i="1" dirty="0" err="1"/>
              <a:t>setiap</a:t>
            </a:r>
            <a:r>
              <a:rPr lang="en-ID" sz="2800" i="1" dirty="0"/>
              <a:t> </a:t>
            </a:r>
            <a:r>
              <a:rPr lang="en-ID" sz="2800" i="1" dirty="0" err="1"/>
              <a:t>hari</a:t>
            </a:r>
            <a:r>
              <a:rPr lang="en-ID" sz="2800" i="1" dirty="0"/>
              <a:t>, </a:t>
            </a:r>
            <a:r>
              <a:rPr lang="en-ID" sz="2800" i="1" dirty="0" err="1"/>
              <a:t>kecuali</a:t>
            </a:r>
            <a:r>
              <a:rPr lang="en-ID" sz="2800" i="1" dirty="0"/>
              <a:t> Allah </a:t>
            </a:r>
            <a:r>
              <a:rPr lang="en-ID" sz="2800" i="1" dirty="0" err="1"/>
              <a:t>akan</a:t>
            </a:r>
            <a:r>
              <a:rPr lang="en-ID" sz="2800" i="1" dirty="0"/>
              <a:t> </a:t>
            </a:r>
            <a:r>
              <a:rPr lang="en-ID" sz="2800" i="1" dirty="0" err="1"/>
              <a:t>membangunkan</a:t>
            </a:r>
            <a:r>
              <a:rPr lang="en-ID" sz="2800" i="1" dirty="0"/>
              <a:t> </a:t>
            </a:r>
            <a:r>
              <a:rPr lang="en-ID" sz="2800" i="1" dirty="0" err="1"/>
              <a:t>baginya</a:t>
            </a:r>
            <a:r>
              <a:rPr lang="en-ID" sz="2800" i="1" dirty="0"/>
              <a:t> </a:t>
            </a:r>
            <a:r>
              <a:rPr lang="en-ID" sz="2800" i="1" dirty="0" err="1"/>
              <a:t>sebuah</a:t>
            </a:r>
            <a:r>
              <a:rPr lang="en-ID" sz="2800" i="1" dirty="0"/>
              <a:t> </a:t>
            </a:r>
            <a:r>
              <a:rPr lang="en-ID" sz="2800" i="1" dirty="0" err="1"/>
              <a:t>rumah</a:t>
            </a:r>
            <a:r>
              <a:rPr lang="en-ID" sz="2800" i="1" dirty="0"/>
              <a:t> (</a:t>
            </a:r>
            <a:r>
              <a:rPr lang="en-ID" sz="2800" i="1" dirty="0" err="1"/>
              <a:t>istana</a:t>
            </a:r>
            <a:r>
              <a:rPr lang="en-ID" sz="2800" i="1" dirty="0"/>
              <a:t>) di </a:t>
            </a:r>
            <a:r>
              <a:rPr lang="en-ID" sz="2800" i="1" dirty="0" err="1"/>
              <a:t>surga</a:t>
            </a:r>
            <a:r>
              <a:rPr lang="en-ID" sz="2800" i="1" dirty="0"/>
              <a:t>.”</a:t>
            </a:r>
            <a:r>
              <a:rPr lang="en-ID" sz="2800" dirty="0"/>
              <a:t> (</a:t>
            </a:r>
            <a:r>
              <a:rPr lang="en-ID" sz="2800" dirty="0" err="1"/>
              <a:t>Kemudian</a:t>
            </a:r>
            <a:r>
              <a:rPr lang="en-ID" sz="2800" dirty="0"/>
              <a:t>) Ummu </a:t>
            </a:r>
            <a:r>
              <a:rPr lang="en-ID" sz="2800" dirty="0" err="1"/>
              <a:t>Habibah</a:t>
            </a:r>
            <a:r>
              <a:rPr lang="en-ID" sz="2800" dirty="0"/>
              <a:t> </a:t>
            </a:r>
            <a:r>
              <a:rPr lang="en-ID" sz="2800" i="1" dirty="0" err="1"/>
              <a:t>radhiyallahu</a:t>
            </a:r>
            <a:r>
              <a:rPr lang="en-ID" sz="2800" i="1" dirty="0"/>
              <a:t> ‘</a:t>
            </a:r>
            <a:r>
              <a:rPr lang="en-ID" sz="2800" i="1" dirty="0" err="1"/>
              <a:t>anha</a:t>
            </a:r>
            <a:r>
              <a:rPr lang="en-ID" sz="2800" dirty="0"/>
              <a:t> </a:t>
            </a:r>
            <a:r>
              <a:rPr lang="en-ID" sz="2800" dirty="0" err="1"/>
              <a:t>berkata</a:t>
            </a:r>
            <a:r>
              <a:rPr lang="en-ID" sz="2800" dirty="0"/>
              <a:t>, </a:t>
            </a:r>
            <a:r>
              <a:rPr lang="en-ID" sz="2800" i="1" dirty="0"/>
              <a:t>“Setelah </a:t>
            </a:r>
            <a:r>
              <a:rPr lang="en-ID" sz="2800" i="1" dirty="0" err="1"/>
              <a:t>aku</a:t>
            </a:r>
            <a:r>
              <a:rPr lang="en-ID" sz="2800" i="1" dirty="0"/>
              <a:t> </a:t>
            </a:r>
            <a:r>
              <a:rPr lang="en-ID" sz="2800" i="1" dirty="0" err="1"/>
              <a:t>mendengar</a:t>
            </a:r>
            <a:r>
              <a:rPr lang="en-ID" sz="2800" i="1" dirty="0"/>
              <a:t> </a:t>
            </a:r>
            <a:r>
              <a:rPr lang="en-ID" sz="2800" i="1" dirty="0" err="1"/>
              <a:t>hadits</a:t>
            </a:r>
            <a:r>
              <a:rPr lang="en-ID" sz="2800" i="1" dirty="0"/>
              <a:t> </a:t>
            </a:r>
            <a:r>
              <a:rPr lang="en-ID" sz="2800" i="1" dirty="0" err="1"/>
              <a:t>ini</a:t>
            </a:r>
            <a:r>
              <a:rPr lang="en-ID" sz="2800" i="1" dirty="0"/>
              <a:t> </a:t>
            </a:r>
            <a:r>
              <a:rPr lang="en-ID" sz="2800" i="1" dirty="0" err="1"/>
              <a:t>aku</a:t>
            </a:r>
            <a:r>
              <a:rPr lang="en-ID" sz="2800" i="1" dirty="0"/>
              <a:t> </a:t>
            </a:r>
            <a:r>
              <a:rPr lang="en-ID" sz="2800" i="1" dirty="0" err="1"/>
              <a:t>tidak</a:t>
            </a:r>
            <a:r>
              <a:rPr lang="en-ID" sz="2800" i="1" dirty="0"/>
              <a:t> </a:t>
            </a:r>
            <a:r>
              <a:rPr lang="en-ID" sz="2800" i="1" dirty="0" err="1"/>
              <a:t>pernah</a:t>
            </a:r>
            <a:r>
              <a:rPr lang="en-ID" sz="2800" i="1" dirty="0"/>
              <a:t> </a:t>
            </a:r>
            <a:r>
              <a:rPr lang="en-ID" sz="2800" i="1" dirty="0" err="1"/>
              <a:t>meninggalkan</a:t>
            </a:r>
            <a:r>
              <a:rPr lang="en-ID" sz="2800" i="1" dirty="0"/>
              <a:t> </a:t>
            </a:r>
            <a:r>
              <a:rPr lang="en-ID" sz="2800" i="1" dirty="0" err="1"/>
              <a:t>shalat-shalat</a:t>
            </a:r>
            <a:r>
              <a:rPr lang="en-ID" sz="2800" i="1" dirty="0"/>
              <a:t> </a:t>
            </a:r>
            <a:r>
              <a:rPr lang="en-ID" sz="2800" i="1" dirty="0" err="1"/>
              <a:t>tersebut</a:t>
            </a:r>
            <a:r>
              <a:rPr lang="en-ID" sz="2800" i="1" dirty="0"/>
              <a:t>.”</a:t>
            </a:r>
          </a:p>
          <a:p>
            <a:pPr marL="0" indent="0" algn="ctr">
              <a:buNone/>
            </a:pPr>
            <a:r>
              <a:rPr lang="en-US" sz="2800" b="1" dirty="0">
                <a:solidFill>
                  <a:srgbClr val="00FFFF"/>
                </a:solidFill>
              </a:rPr>
              <a:t>(HR Muslim)</a:t>
            </a:r>
          </a:p>
        </p:txBody>
      </p:sp>
    </p:spTree>
    <p:extLst>
      <p:ext uri="{BB962C8B-B14F-4D97-AF65-F5344CB8AC3E}">
        <p14:creationId xmlns:p14="http://schemas.microsoft.com/office/powerpoint/2010/main" val="37077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2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4767324"/>
            <a:ext cx="8686800" cy="2123658"/>
          </a:xfrm>
          <a:prstGeom prst="rect">
            <a:avLst/>
          </a:prstGeom>
          <a:solidFill>
            <a:schemeClr val="bg1"/>
          </a:solidFill>
        </p:spPr>
        <p:txBody>
          <a:bodyPr wrap="square">
            <a:spAutoFit/>
          </a:bodyPr>
          <a:lstStyle/>
          <a:p>
            <a:pPr algn="ctr"/>
            <a:r>
              <a:rPr lang="en-US" sz="6600" b="1" dirty="0" err="1">
                <a:solidFill>
                  <a:srgbClr val="FFFF00"/>
                </a:solidFill>
                <a:cs typeface="Traditional Arabic" pitchFamily="2" charset="-78"/>
              </a:rPr>
              <a:t>Dahsyatnya</a:t>
            </a:r>
            <a:r>
              <a:rPr lang="en-US" sz="6600" b="1" dirty="0">
                <a:solidFill>
                  <a:srgbClr val="FFFF00"/>
                </a:solidFill>
                <a:cs typeface="Traditional Arabic" pitchFamily="2" charset="-78"/>
              </a:rPr>
              <a:t> Jihad </a:t>
            </a:r>
            <a:r>
              <a:rPr lang="en-US" sz="6600" b="1" dirty="0" err="1">
                <a:solidFill>
                  <a:srgbClr val="FFFF00"/>
                </a:solidFill>
                <a:cs typeface="Traditional Arabic" pitchFamily="2" charset="-78"/>
              </a:rPr>
              <a:t>Dengan</a:t>
            </a:r>
            <a:r>
              <a:rPr lang="en-US" sz="6600" b="1" dirty="0">
                <a:solidFill>
                  <a:srgbClr val="FFFF00"/>
                </a:solidFill>
                <a:cs typeface="Traditional Arabic" pitchFamily="2" charset="-78"/>
              </a:rPr>
              <a:t> </a:t>
            </a:r>
            <a:r>
              <a:rPr lang="en-US" sz="6600" b="1" dirty="0" err="1">
                <a:solidFill>
                  <a:srgbClr val="FFFF00"/>
                </a:solidFill>
                <a:cs typeface="Traditional Arabic" pitchFamily="2" charset="-78"/>
              </a:rPr>
              <a:t>Harta</a:t>
            </a:r>
            <a:endParaRPr lang="en-US" sz="6600" dirty="0">
              <a:solidFill>
                <a:srgbClr val="FFFF00"/>
              </a:solidFill>
            </a:endParaRPr>
          </a:p>
        </p:txBody>
      </p:sp>
      <p:sp>
        <p:nvSpPr>
          <p:cNvPr id="5" name="AutoShape 2" descr="Hasil gambar untuk harta">
            <a:extLst>
              <a:ext uri="{FF2B5EF4-FFF2-40B4-BE49-F238E27FC236}">
                <a16:creationId xmlns:a16="http://schemas.microsoft.com/office/drawing/2014/main" id="{153E76A7-A4F8-4970-937E-6CF57192AEA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pic>
        <p:nvPicPr>
          <p:cNvPr id="1028" name="Picture 4" descr="Hasil gambar untuk wakaf">
            <a:extLst>
              <a:ext uri="{FF2B5EF4-FFF2-40B4-BE49-F238E27FC236}">
                <a16:creationId xmlns:a16="http://schemas.microsoft.com/office/drawing/2014/main" id="{D976DAD8-33A5-4EF2-BFBE-6C34C901D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283191"/>
            <a:ext cx="9144000" cy="438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514600"/>
          </a:xfrm>
        </p:spPr>
        <p:txBody>
          <a:bodyPr>
            <a:noAutofit/>
          </a:bodyPr>
          <a:lstStyle/>
          <a:p>
            <a:r>
              <a:rPr lang="en-US" sz="8000" b="1" dirty="0" err="1">
                <a:solidFill>
                  <a:srgbClr val="FFFF00"/>
                </a:solidFill>
                <a:cs typeface="Traditional Arabic" pitchFamily="2" charset="-78"/>
              </a:rPr>
              <a:t>Mengapa</a:t>
            </a:r>
            <a:r>
              <a:rPr lang="en-US" sz="8000" b="1" dirty="0">
                <a:solidFill>
                  <a:srgbClr val="FFFF00"/>
                </a:solidFill>
                <a:cs typeface="Traditional Arabic" pitchFamily="2" charset="-78"/>
              </a:rPr>
              <a:t> Kita </a:t>
            </a:r>
            <a:r>
              <a:rPr lang="en-US" sz="8000" b="1" dirty="0" err="1">
                <a:solidFill>
                  <a:srgbClr val="FFFF00"/>
                </a:solidFill>
                <a:cs typeface="Traditional Arabic" pitchFamily="2" charset="-78"/>
              </a:rPr>
              <a:t>Wajib</a:t>
            </a:r>
            <a:r>
              <a:rPr lang="en-US" sz="8000" b="1" dirty="0">
                <a:solidFill>
                  <a:srgbClr val="FFFF00"/>
                </a:solidFill>
                <a:cs typeface="Traditional Arabic" pitchFamily="2" charset="-78"/>
              </a:rPr>
              <a:t> </a:t>
            </a:r>
            <a:r>
              <a:rPr lang="en-US" sz="8000" b="1" dirty="0" err="1">
                <a:solidFill>
                  <a:srgbClr val="FFFF00"/>
                </a:solidFill>
                <a:cs typeface="Traditional Arabic" pitchFamily="2" charset="-78"/>
              </a:rPr>
              <a:t>Berjihad</a:t>
            </a:r>
            <a:r>
              <a:rPr lang="en-US" sz="8000" b="1" dirty="0">
                <a:solidFill>
                  <a:srgbClr val="FFFF00"/>
                </a:solidFill>
                <a:cs typeface="Traditional Arabic" pitchFamily="2" charset="-78"/>
              </a:rPr>
              <a:t> </a:t>
            </a:r>
            <a:r>
              <a:rPr lang="en-US" sz="8000" b="1" dirty="0" err="1">
                <a:solidFill>
                  <a:srgbClr val="FFFF00"/>
                </a:solidFill>
                <a:cs typeface="Traditional Arabic" pitchFamily="2" charset="-78"/>
              </a:rPr>
              <a:t>Dengan</a:t>
            </a:r>
            <a:r>
              <a:rPr lang="en-US" sz="8000" b="1" dirty="0">
                <a:solidFill>
                  <a:srgbClr val="FFFF00"/>
                </a:solidFill>
                <a:cs typeface="Traditional Arabic" pitchFamily="2" charset="-78"/>
              </a:rPr>
              <a:t> </a:t>
            </a:r>
            <a:r>
              <a:rPr lang="en-US" sz="8000" b="1" dirty="0" err="1">
                <a:solidFill>
                  <a:srgbClr val="FFFF00"/>
                </a:solidFill>
                <a:cs typeface="Traditional Arabic" pitchFamily="2" charset="-78"/>
              </a:rPr>
              <a:t>Harta</a:t>
            </a:r>
            <a:r>
              <a:rPr lang="en-US" sz="8000" b="1" dirty="0">
                <a:solidFill>
                  <a:srgbClr val="FFFF00"/>
                </a:solidFill>
                <a:cs typeface="Traditional Arabic" pitchFamily="2" charset="-78"/>
              </a:rPr>
              <a:t> Kita</a:t>
            </a:r>
            <a:endParaRPr lang="en-US" sz="8000" dirty="0">
              <a:solidFill>
                <a:srgbClr val="FFFF00"/>
              </a:solidFill>
              <a:cs typeface="Traditional Arabic"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878562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8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74CAB44-33E7-4B60-BFE6-B2F6EEACDE4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22E1A7A-D01B-4FED-B7A1-C2DD33DB803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A02F479-2416-4B87-BB1B-24602D9E5C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2F0D258-5455-4582-8888-51AC7611B0C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31287E8-C49A-4D82-905C-B8D4F381FE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721129A-FB61-48F5-992C-8CC9AA025C8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23EE100-66F3-4CB7-A0D0-CB3490B2A7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0"/>
            <a:ext cx="8610600" cy="2123658"/>
          </a:xfrm>
          <a:prstGeom prst="rect">
            <a:avLst/>
          </a:prstGeom>
        </p:spPr>
        <p:txBody>
          <a:bodyPr wrap="square">
            <a:spAutoFit/>
          </a:bodyPr>
          <a:lstStyle/>
          <a:p>
            <a:pPr marL="514350" lvl="0" indent="-514350" algn="ctr">
              <a:spcBef>
                <a:spcPct val="0"/>
              </a:spcBef>
            </a:pPr>
            <a:r>
              <a:rPr lang="en-US" sz="4400" b="1" i="1" dirty="0" err="1">
                <a:solidFill>
                  <a:srgbClr val="FFFF00"/>
                </a:solidFill>
                <a:ea typeface="+mj-ea"/>
                <a:cs typeface="MCS Jeddah S_I fissured." pitchFamily="2" charset="-78"/>
              </a:rPr>
              <a:t>Mengharapkan</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Keutamaan</a:t>
            </a:r>
            <a:r>
              <a:rPr lang="en-US" sz="4400" b="1" i="1" dirty="0">
                <a:solidFill>
                  <a:srgbClr val="FFFF00"/>
                </a:solidFill>
                <a:ea typeface="+mj-ea"/>
                <a:cs typeface="MCS Jeddah S_I fissured." pitchFamily="2" charset="-78"/>
              </a:rPr>
              <a:t> dan </a:t>
            </a:r>
            <a:r>
              <a:rPr lang="en-US" sz="4400" b="1" i="1" dirty="0" err="1">
                <a:solidFill>
                  <a:srgbClr val="FFFF00"/>
                </a:solidFill>
                <a:ea typeface="+mj-ea"/>
                <a:cs typeface="MCS Jeddah S_I fissured." pitchFamily="2" charset="-78"/>
              </a:rPr>
              <a:t>Janji</a:t>
            </a:r>
            <a:r>
              <a:rPr lang="en-US" sz="4400" b="1" i="1" dirty="0">
                <a:solidFill>
                  <a:srgbClr val="FFFF00"/>
                </a:solidFill>
                <a:ea typeface="+mj-ea"/>
                <a:cs typeface="MCS Jeddah S_I fissured." pitchFamily="2" charset="-78"/>
              </a:rPr>
              <a:t> Allah </a:t>
            </a:r>
            <a:r>
              <a:rPr lang="en-US" sz="4400" b="1" i="1" dirty="0" err="1">
                <a:solidFill>
                  <a:srgbClr val="FFFF00"/>
                </a:solidFill>
                <a:ea typeface="+mj-ea"/>
                <a:cs typeface="MCS Jeddah S_I fissured." pitchFamily="2" charset="-78"/>
              </a:rPr>
              <a:t>Bagi</a:t>
            </a:r>
            <a:r>
              <a:rPr lang="en-US" sz="4400" b="1" i="1" dirty="0">
                <a:solidFill>
                  <a:srgbClr val="FFFF00"/>
                </a:solidFill>
                <a:ea typeface="+mj-ea"/>
                <a:cs typeface="MCS Jeddah S_I fissured." pitchFamily="2" charset="-78"/>
              </a:rPr>
              <a:t> Para Mujahid </a:t>
            </a:r>
            <a:r>
              <a:rPr lang="en-US" sz="4400" b="1" i="1" dirty="0" err="1">
                <a:solidFill>
                  <a:srgbClr val="FFFF00"/>
                </a:solidFill>
                <a:ea typeface="+mj-ea"/>
                <a:cs typeface="MCS Jeddah S_I fissured." pitchFamily="2" charset="-78"/>
              </a:rPr>
              <a:t>Dengan</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Hartanya</a:t>
            </a:r>
            <a:endParaRPr lang="en-US" sz="4400" b="1" i="1" dirty="0">
              <a:solidFill>
                <a:srgbClr val="FFFF00"/>
              </a:solidFill>
              <a:ea typeface="+mj-ea"/>
              <a:cs typeface="MCS Jeddah S_I fissured." pitchFamily="2" charset="-78"/>
            </a:endParaRPr>
          </a:p>
        </p:txBody>
      </p:sp>
      <p:pic>
        <p:nvPicPr>
          <p:cNvPr id="4098" name="Picture 2" descr="Hasil gambar untuk wakaf">
            <a:extLst>
              <a:ext uri="{FF2B5EF4-FFF2-40B4-BE49-F238E27FC236}">
                <a16:creationId xmlns:a16="http://schemas.microsoft.com/office/drawing/2014/main" id="{0AC130B5-27A7-42C6-BF20-AC88E9D11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8071"/>
            <a:ext cx="4586287" cy="4469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839200" cy="6248400"/>
          </a:xfrm>
        </p:spPr>
        <p:txBody>
          <a:bodyPr>
            <a:noAutofit/>
          </a:bodyPr>
          <a:lstStyle/>
          <a:p>
            <a:pPr marL="0" indent="0" algn="ctr" rtl="1">
              <a:buNone/>
            </a:pPr>
            <a:r>
              <a:rPr lang="ar-SA" sz="4000" dirty="0">
                <a:solidFill>
                  <a:srgbClr val="FFFF00"/>
                </a:solidFill>
                <a:cs typeface="Traditional Arabic" pitchFamily="2" charset="-78"/>
              </a:rPr>
              <a:t>إِنَّ اللَّهَ اشْتَرَى مِنَ الْمُؤْمِنِينَ أَنْفُسَهُمْ وَأَمْوَالَهُمْ بِأَنَّ لَهُمُ الْجَنَّةَ يُقَاتِلُونَ فِي سَبِيلِ اللَّهِ فَيَقْتُلُونَ وَيُقْتَلُونَ وَعْدًا عَلَيْهِ حَقًّا فِي التَّوْرَاةِ وَالْإِنْجِيلِ وَالْقُرْآَنِ وَمَنْ أَوْفَى بِعَهْدِهِ مِنَ اللَّهِ فَاسْتَبْشِرُوا بِبَيْعِكُمُ الَّذِي بَايَعْتُمْ بِهِ وَذَلِكَ هُوَ الْفَوْزُ الْعَظِيمُ </a:t>
            </a:r>
          </a:p>
          <a:p>
            <a:pPr marL="0" indent="0" algn="ctr">
              <a:buNone/>
            </a:pPr>
            <a:r>
              <a:rPr lang="en-US" sz="2800" i="1" dirty="0"/>
              <a:t>“</a:t>
            </a:r>
            <a:r>
              <a:rPr lang="en-US" sz="2800" i="1" dirty="0" err="1"/>
              <a:t>Sesungguhnya</a:t>
            </a:r>
            <a:r>
              <a:rPr lang="en-US" sz="2800" i="1" dirty="0"/>
              <a:t> Allah </a:t>
            </a:r>
            <a:r>
              <a:rPr lang="en-US" sz="2800" i="1" dirty="0" err="1"/>
              <a:t>telah</a:t>
            </a:r>
            <a:r>
              <a:rPr lang="en-US" sz="2800" i="1" dirty="0"/>
              <a:t> </a:t>
            </a:r>
            <a:r>
              <a:rPr lang="en-US" sz="2800" i="1" dirty="0" err="1"/>
              <a:t>membeli</a:t>
            </a:r>
            <a:r>
              <a:rPr lang="en-US" sz="2800" i="1" dirty="0"/>
              <a:t> </a:t>
            </a:r>
            <a:r>
              <a:rPr lang="en-US" sz="2800" i="1" dirty="0" err="1"/>
              <a:t>dari</a:t>
            </a:r>
            <a:r>
              <a:rPr lang="en-US" sz="2800" i="1" dirty="0"/>
              <a:t> orang-orang </a:t>
            </a:r>
            <a:r>
              <a:rPr lang="en-US" sz="2800" i="1" dirty="0" err="1"/>
              <a:t>mukmin</a:t>
            </a:r>
            <a:r>
              <a:rPr lang="en-US" sz="2800" i="1" dirty="0"/>
              <a:t> </a:t>
            </a:r>
            <a:r>
              <a:rPr lang="en-US" sz="2800" i="1" dirty="0" err="1"/>
              <a:t>diri</a:t>
            </a:r>
            <a:r>
              <a:rPr lang="en-US" sz="2800" i="1" dirty="0"/>
              <a:t> dan </a:t>
            </a:r>
            <a:r>
              <a:rPr lang="en-US" sz="2800" i="1" dirty="0" err="1"/>
              <a:t>harta</a:t>
            </a:r>
            <a:r>
              <a:rPr lang="en-US" sz="2800" i="1" dirty="0"/>
              <a:t> </a:t>
            </a:r>
            <a:r>
              <a:rPr lang="en-US" sz="2800" i="1" dirty="0" err="1"/>
              <a:t>mereka</a:t>
            </a:r>
            <a:r>
              <a:rPr lang="en-US" sz="2800" i="1" dirty="0"/>
              <a:t> </a:t>
            </a:r>
            <a:r>
              <a:rPr lang="en-US" sz="2800" i="1" dirty="0" err="1"/>
              <a:t>dengan</a:t>
            </a:r>
            <a:r>
              <a:rPr lang="en-US" sz="2800" i="1" dirty="0"/>
              <a:t> </a:t>
            </a:r>
            <a:r>
              <a:rPr lang="en-US" sz="2800" i="1" dirty="0" err="1"/>
              <a:t>memberikan</a:t>
            </a:r>
            <a:r>
              <a:rPr lang="en-US" sz="2800" i="1" dirty="0"/>
              <a:t> </a:t>
            </a:r>
            <a:r>
              <a:rPr lang="en-US" sz="2800" i="1" dirty="0" err="1"/>
              <a:t>surga</a:t>
            </a:r>
            <a:r>
              <a:rPr lang="en-US" sz="2800" i="1" dirty="0"/>
              <a:t> </a:t>
            </a:r>
            <a:r>
              <a:rPr lang="en-US" sz="2800" i="1" dirty="0" err="1"/>
              <a:t>untuk</a:t>
            </a:r>
            <a:r>
              <a:rPr lang="en-US" sz="2800" i="1" dirty="0"/>
              <a:t> </a:t>
            </a:r>
            <a:r>
              <a:rPr lang="en-US" sz="2800" i="1" dirty="0" err="1"/>
              <a:t>mereka</a:t>
            </a:r>
            <a:r>
              <a:rPr lang="en-US" sz="2800" i="1" dirty="0"/>
              <a:t>. </a:t>
            </a:r>
            <a:r>
              <a:rPr lang="en-US" sz="2800" i="1" dirty="0" err="1"/>
              <a:t>Mereka</a:t>
            </a:r>
            <a:r>
              <a:rPr lang="en-US" sz="2800" i="1" dirty="0"/>
              <a:t> </a:t>
            </a:r>
            <a:r>
              <a:rPr lang="en-US" sz="2800" i="1" dirty="0" err="1"/>
              <a:t>berperang</a:t>
            </a:r>
            <a:r>
              <a:rPr lang="en-US" sz="2800" i="1" dirty="0"/>
              <a:t> pada </a:t>
            </a:r>
            <a:r>
              <a:rPr lang="en-US" sz="2800" i="1" dirty="0" err="1"/>
              <a:t>jalan</a:t>
            </a:r>
            <a:r>
              <a:rPr lang="en-US" sz="2800" i="1" dirty="0"/>
              <a:t> Allah; </a:t>
            </a:r>
            <a:r>
              <a:rPr lang="en-US" sz="2800" i="1" dirty="0" err="1"/>
              <a:t>lalu</a:t>
            </a:r>
            <a:r>
              <a:rPr lang="en-US" sz="2800" i="1" dirty="0"/>
              <a:t> </a:t>
            </a:r>
            <a:r>
              <a:rPr lang="en-US" sz="2800" i="1" dirty="0" err="1"/>
              <a:t>mereka</a:t>
            </a:r>
            <a:r>
              <a:rPr lang="en-US" sz="2800" i="1" dirty="0"/>
              <a:t> </a:t>
            </a:r>
            <a:r>
              <a:rPr lang="en-US" sz="2800" i="1" dirty="0" err="1"/>
              <a:t>membunuh</a:t>
            </a:r>
            <a:r>
              <a:rPr lang="en-US" sz="2800" i="1" dirty="0"/>
              <a:t> </a:t>
            </a:r>
            <a:r>
              <a:rPr lang="en-US" sz="2800" i="1" dirty="0" err="1"/>
              <a:t>atau</a:t>
            </a:r>
            <a:r>
              <a:rPr lang="en-US" sz="2800" i="1" dirty="0"/>
              <a:t> </a:t>
            </a:r>
            <a:r>
              <a:rPr lang="en-US" sz="2800" i="1" dirty="0" err="1"/>
              <a:t>terbunuh</a:t>
            </a:r>
            <a:r>
              <a:rPr lang="en-US" sz="2800" i="1" dirty="0"/>
              <a:t>. (</a:t>
            </a:r>
            <a:r>
              <a:rPr lang="en-US" sz="2800" i="1" dirty="0" err="1"/>
              <a:t>Itu</a:t>
            </a:r>
            <a:r>
              <a:rPr lang="en-US" sz="2800" i="1" dirty="0"/>
              <a:t> </a:t>
            </a:r>
            <a:r>
              <a:rPr lang="en-US" sz="2800" i="1" dirty="0" err="1"/>
              <a:t>telah</a:t>
            </a:r>
            <a:r>
              <a:rPr lang="en-US" sz="2800" i="1" dirty="0"/>
              <a:t> </a:t>
            </a:r>
            <a:r>
              <a:rPr lang="en-US" sz="2800" i="1" dirty="0" err="1"/>
              <a:t>menjadi</a:t>
            </a:r>
            <a:r>
              <a:rPr lang="en-US" sz="2800" i="1" dirty="0"/>
              <a:t>) </a:t>
            </a:r>
            <a:r>
              <a:rPr lang="en-US" sz="2800" i="1" dirty="0" err="1"/>
              <a:t>janji</a:t>
            </a:r>
            <a:r>
              <a:rPr lang="en-US" sz="2800" i="1" dirty="0"/>
              <a:t> yang </a:t>
            </a:r>
            <a:r>
              <a:rPr lang="en-US" sz="2800" i="1" dirty="0" err="1"/>
              <a:t>benar</a:t>
            </a:r>
            <a:r>
              <a:rPr lang="en-US" sz="2800" i="1" dirty="0"/>
              <a:t> </a:t>
            </a:r>
            <a:r>
              <a:rPr lang="en-US" sz="2800" i="1" dirty="0" err="1"/>
              <a:t>dari</a:t>
            </a:r>
            <a:r>
              <a:rPr lang="en-US" sz="2800" i="1" dirty="0"/>
              <a:t> Allah di </a:t>
            </a:r>
            <a:r>
              <a:rPr lang="en-US" sz="2800" i="1" dirty="0" err="1"/>
              <a:t>dalam</a:t>
            </a:r>
            <a:r>
              <a:rPr lang="en-US" sz="2800" i="1" dirty="0"/>
              <a:t> </a:t>
            </a:r>
            <a:r>
              <a:rPr lang="en-US" sz="2800" i="1" dirty="0" err="1"/>
              <a:t>Taurat</a:t>
            </a:r>
            <a:r>
              <a:rPr lang="en-US" sz="2800" i="1" dirty="0"/>
              <a:t>, </a:t>
            </a:r>
            <a:r>
              <a:rPr lang="en-US" sz="2800" i="1" dirty="0" err="1"/>
              <a:t>Injil</a:t>
            </a:r>
            <a:r>
              <a:rPr lang="en-US" sz="2800" i="1" dirty="0"/>
              <a:t> dan Al Quran. Dan </a:t>
            </a:r>
            <a:r>
              <a:rPr lang="en-US" sz="2800" i="1" dirty="0" err="1"/>
              <a:t>siapakah</a:t>
            </a:r>
            <a:r>
              <a:rPr lang="en-US" sz="2800" i="1" dirty="0"/>
              <a:t> yang </a:t>
            </a:r>
            <a:r>
              <a:rPr lang="en-US" sz="2800" i="1" dirty="0" err="1"/>
              <a:t>lebih</a:t>
            </a:r>
            <a:r>
              <a:rPr lang="en-US" sz="2800" i="1" dirty="0"/>
              <a:t> </a:t>
            </a:r>
            <a:r>
              <a:rPr lang="en-US" sz="2800" i="1" dirty="0" err="1"/>
              <a:t>menepati</a:t>
            </a:r>
            <a:r>
              <a:rPr lang="en-US" sz="2800" i="1" dirty="0"/>
              <a:t> </a:t>
            </a:r>
            <a:r>
              <a:rPr lang="en-US" sz="2800" i="1" dirty="0" err="1"/>
              <a:t>janjinya</a:t>
            </a:r>
            <a:r>
              <a:rPr lang="en-US" sz="2800" i="1" dirty="0"/>
              <a:t> (</a:t>
            </a:r>
            <a:r>
              <a:rPr lang="en-US" sz="2800" i="1" dirty="0" err="1"/>
              <a:t>selain</a:t>
            </a:r>
            <a:r>
              <a:rPr lang="en-US" sz="2800" i="1" dirty="0"/>
              <a:t>) </a:t>
            </a:r>
            <a:r>
              <a:rPr lang="en-US" sz="2800" i="1" dirty="0" err="1"/>
              <a:t>daripada</a:t>
            </a:r>
            <a:r>
              <a:rPr lang="en-US" sz="2800" i="1" dirty="0"/>
              <a:t> Allah? </a:t>
            </a:r>
            <a:r>
              <a:rPr lang="en-US" sz="2800" i="1" dirty="0" err="1"/>
              <a:t>Maka</a:t>
            </a:r>
            <a:r>
              <a:rPr lang="en-US" sz="2800" i="1" dirty="0"/>
              <a:t> </a:t>
            </a:r>
            <a:r>
              <a:rPr lang="en-US" sz="2800" i="1" dirty="0" err="1"/>
              <a:t>bergembiralah</a:t>
            </a:r>
            <a:r>
              <a:rPr lang="en-US" sz="2800" i="1" dirty="0"/>
              <a:t> </a:t>
            </a:r>
            <a:r>
              <a:rPr lang="en-US" sz="2800" i="1" dirty="0" err="1"/>
              <a:t>dengan</a:t>
            </a:r>
            <a:r>
              <a:rPr lang="en-US" sz="2800" i="1" dirty="0"/>
              <a:t> </a:t>
            </a:r>
            <a:r>
              <a:rPr lang="en-US" sz="2800" i="1" dirty="0" err="1"/>
              <a:t>jual</a:t>
            </a:r>
            <a:r>
              <a:rPr lang="en-US" sz="2800" i="1" dirty="0"/>
              <a:t> </a:t>
            </a:r>
            <a:r>
              <a:rPr lang="en-US" sz="2800" i="1" dirty="0" err="1"/>
              <a:t>beli</a:t>
            </a:r>
            <a:r>
              <a:rPr lang="en-US" sz="2800" i="1" dirty="0"/>
              <a:t> yang </a:t>
            </a:r>
            <a:r>
              <a:rPr lang="en-US" sz="2800" i="1" dirty="0" err="1"/>
              <a:t>telah</a:t>
            </a:r>
            <a:r>
              <a:rPr lang="en-US" sz="2800" i="1" dirty="0"/>
              <a:t> </a:t>
            </a:r>
            <a:r>
              <a:rPr lang="en-US" sz="2800" i="1" dirty="0" err="1"/>
              <a:t>kamu</a:t>
            </a:r>
            <a:r>
              <a:rPr lang="en-US" sz="2800" i="1" dirty="0"/>
              <a:t> </a:t>
            </a:r>
            <a:r>
              <a:rPr lang="en-US" sz="2800" i="1" dirty="0" err="1"/>
              <a:t>lakukan</a:t>
            </a:r>
            <a:r>
              <a:rPr lang="en-US" sz="2800" i="1" dirty="0"/>
              <a:t> </a:t>
            </a:r>
            <a:r>
              <a:rPr lang="en-US" sz="2800" i="1" dirty="0" err="1"/>
              <a:t>itu</a:t>
            </a:r>
            <a:r>
              <a:rPr lang="en-US" sz="2800" i="1" dirty="0"/>
              <a:t>, dan </a:t>
            </a:r>
            <a:r>
              <a:rPr lang="en-US" sz="2800" i="1" dirty="0" err="1"/>
              <a:t>itulah</a:t>
            </a:r>
            <a:r>
              <a:rPr lang="en-US" sz="2800" i="1" dirty="0"/>
              <a:t> </a:t>
            </a:r>
            <a:r>
              <a:rPr lang="en-US" sz="2800" i="1" dirty="0" err="1"/>
              <a:t>kemenangan</a:t>
            </a:r>
            <a:r>
              <a:rPr lang="en-US" sz="2800" i="1" dirty="0"/>
              <a:t> yang </a:t>
            </a:r>
            <a:r>
              <a:rPr lang="en-US" sz="2800" i="1" dirty="0" err="1"/>
              <a:t>besar</a:t>
            </a:r>
            <a:r>
              <a:rPr lang="en-US" sz="2800" i="1" dirty="0"/>
              <a:t>”. </a:t>
            </a:r>
          </a:p>
          <a:p>
            <a:pPr marL="0" indent="0" algn="ctr">
              <a:buNone/>
            </a:pPr>
            <a:r>
              <a:rPr lang="en-US" sz="2800" b="1" dirty="0">
                <a:solidFill>
                  <a:srgbClr val="00FFFF"/>
                </a:solidFill>
              </a:rPr>
              <a:t>(QS At </a:t>
            </a:r>
            <a:r>
              <a:rPr lang="en-US" sz="2800" b="1" dirty="0" err="1">
                <a:solidFill>
                  <a:srgbClr val="00FFFF"/>
                </a:solidFill>
              </a:rPr>
              <a:t>Taubah</a:t>
            </a:r>
            <a:r>
              <a:rPr lang="en-US" sz="2800" b="1" dirty="0">
                <a:solidFill>
                  <a:srgbClr val="00FFFF"/>
                </a:solidFill>
              </a:rPr>
              <a:t> 111)</a:t>
            </a:r>
            <a:br>
              <a:rPr lang="en-US" sz="2800" dirty="0">
                <a:solidFill>
                  <a:srgbClr val="00FFFF"/>
                </a:solidFill>
              </a:rPr>
            </a:br>
            <a:endParaRPr lang="ar-SA" sz="2800" b="1" dirty="0">
              <a:solidFill>
                <a:srgbClr val="00FFFF"/>
              </a:solidFill>
              <a:cs typeface="Traditional Arabic" pitchFamily="2" charset="-78"/>
            </a:endParaRPr>
          </a:p>
          <a:p>
            <a:pPr marL="0" indent="0" algn="ctr">
              <a:buNone/>
            </a:pPr>
            <a:br>
              <a:rPr lang="en-US" sz="2800" dirty="0"/>
            </a:br>
            <a:endParaRPr lang="ar-SA" sz="2800" b="1" dirty="0">
              <a:solidFill>
                <a:srgbClr val="FFFF00"/>
              </a:solidFill>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096000"/>
          </a:xfrm>
        </p:spPr>
        <p:txBody>
          <a:bodyPr>
            <a:noAutofit/>
          </a:bodyPr>
          <a:lstStyle/>
          <a:p>
            <a:pPr marL="0" indent="0" algn="ctr" rtl="1">
              <a:buNone/>
            </a:pPr>
            <a:r>
              <a:rPr lang="ar-SA" sz="6000" dirty="0">
                <a:solidFill>
                  <a:srgbClr val="FFFF00"/>
                </a:solidFill>
                <a:cs typeface="Traditional Arabic" pitchFamily="2" charset="-78"/>
              </a:rPr>
              <a:t>مَنْ ذَا الَّذِي يُقْرِضُ اللَّهَ قَرْضًا حَسَنًا فَيُضَاعِفَهُ لَهُ أَضْعَافًا كَثِيرَةً وَاللَّهُ يَقْبِضُ وَيَبْسُطُ وَإِلَيْهِ تُرْجَعُونَ</a:t>
            </a:r>
            <a:endParaRPr lang="en-US" sz="6000" b="1" dirty="0">
              <a:solidFill>
                <a:srgbClr val="FFFF00"/>
              </a:solidFill>
              <a:cs typeface="Traditional Arabic" pitchFamily="2" charset="-78"/>
            </a:endParaRPr>
          </a:p>
          <a:p>
            <a:pPr marL="0" indent="0" algn="ctr">
              <a:buNone/>
            </a:pPr>
            <a:r>
              <a:rPr lang="en-US" i="1" dirty="0">
                <a:cs typeface="Traditional Arabic" pitchFamily="2" charset="-78"/>
              </a:rPr>
              <a:t>“</a:t>
            </a:r>
            <a:r>
              <a:rPr lang="en-US" i="1" dirty="0" err="1">
                <a:cs typeface="Traditional Arabic" pitchFamily="2" charset="-78"/>
              </a:rPr>
              <a:t>Siapakah</a:t>
            </a:r>
            <a:r>
              <a:rPr lang="en-US" i="1" dirty="0">
                <a:cs typeface="Traditional Arabic" pitchFamily="2" charset="-78"/>
              </a:rPr>
              <a:t> yang </a:t>
            </a:r>
            <a:r>
              <a:rPr lang="en-US" i="1" dirty="0" err="1">
                <a:cs typeface="Traditional Arabic" pitchFamily="2" charset="-78"/>
              </a:rPr>
              <a:t>mau</a:t>
            </a:r>
            <a:r>
              <a:rPr lang="en-US" i="1" dirty="0">
                <a:cs typeface="Traditional Arabic" pitchFamily="2" charset="-78"/>
              </a:rPr>
              <a:t> </a:t>
            </a:r>
            <a:r>
              <a:rPr lang="en-US" i="1" dirty="0" err="1">
                <a:cs typeface="Traditional Arabic" pitchFamily="2" charset="-78"/>
              </a:rPr>
              <a:t>memberi</a:t>
            </a:r>
            <a:r>
              <a:rPr lang="en-US" i="1" dirty="0">
                <a:cs typeface="Traditional Arabic" pitchFamily="2" charset="-78"/>
              </a:rPr>
              <a:t> </a:t>
            </a:r>
            <a:r>
              <a:rPr lang="en-US" i="1" dirty="0" err="1">
                <a:cs typeface="Traditional Arabic" pitchFamily="2" charset="-78"/>
              </a:rPr>
              <a:t>pinjaman</a:t>
            </a:r>
            <a:r>
              <a:rPr lang="en-US" i="1" dirty="0">
                <a:cs typeface="Traditional Arabic" pitchFamily="2" charset="-78"/>
              </a:rPr>
              <a:t> </a:t>
            </a:r>
            <a:r>
              <a:rPr lang="en-US" i="1" dirty="0" err="1">
                <a:cs typeface="Traditional Arabic" pitchFamily="2" charset="-78"/>
              </a:rPr>
              <a:t>kepada</a:t>
            </a:r>
            <a:r>
              <a:rPr lang="en-US" i="1" dirty="0">
                <a:cs typeface="Traditional Arabic" pitchFamily="2" charset="-78"/>
              </a:rPr>
              <a:t> Allah, </a:t>
            </a:r>
            <a:r>
              <a:rPr lang="en-US" i="1" dirty="0" err="1">
                <a:cs typeface="Traditional Arabic" pitchFamily="2" charset="-78"/>
              </a:rPr>
              <a:t>pinjaman</a:t>
            </a:r>
            <a:r>
              <a:rPr lang="en-US" i="1" dirty="0">
                <a:cs typeface="Traditional Arabic" pitchFamily="2" charset="-78"/>
              </a:rPr>
              <a:t> yang </a:t>
            </a:r>
            <a:r>
              <a:rPr lang="en-US" i="1" dirty="0" err="1">
                <a:cs typeface="Traditional Arabic" pitchFamily="2" charset="-78"/>
              </a:rPr>
              <a:t>baik</a:t>
            </a:r>
            <a:r>
              <a:rPr lang="en-US" i="1" dirty="0">
                <a:cs typeface="Traditional Arabic" pitchFamily="2" charset="-78"/>
              </a:rPr>
              <a:t> (</a:t>
            </a:r>
            <a:r>
              <a:rPr lang="en-US" i="1" dirty="0" err="1">
                <a:cs typeface="Traditional Arabic" pitchFamily="2" charset="-78"/>
              </a:rPr>
              <a:t>menafkahkan</a:t>
            </a:r>
            <a:r>
              <a:rPr lang="en-US" i="1" dirty="0">
                <a:cs typeface="Traditional Arabic" pitchFamily="2" charset="-78"/>
              </a:rPr>
              <a:t> </a:t>
            </a:r>
            <a:r>
              <a:rPr lang="en-US" i="1" dirty="0" err="1">
                <a:cs typeface="Traditional Arabic" pitchFamily="2" charset="-78"/>
              </a:rPr>
              <a:t>hartanya</a:t>
            </a:r>
            <a:r>
              <a:rPr lang="en-US" i="1" dirty="0">
                <a:cs typeface="Traditional Arabic" pitchFamily="2" charset="-78"/>
              </a:rPr>
              <a:t> di </a:t>
            </a:r>
            <a:r>
              <a:rPr lang="en-US" i="1" dirty="0" err="1">
                <a:cs typeface="Traditional Arabic" pitchFamily="2" charset="-78"/>
              </a:rPr>
              <a:t>jalan</a:t>
            </a:r>
            <a:r>
              <a:rPr lang="en-US" i="1" dirty="0">
                <a:cs typeface="Traditional Arabic" pitchFamily="2" charset="-78"/>
              </a:rPr>
              <a:t> Allah), </a:t>
            </a:r>
            <a:r>
              <a:rPr lang="en-US" i="1" dirty="0" err="1">
                <a:cs typeface="Traditional Arabic" pitchFamily="2" charset="-78"/>
              </a:rPr>
              <a:t>maka</a:t>
            </a:r>
            <a:r>
              <a:rPr lang="en-US" i="1" dirty="0">
                <a:cs typeface="Traditional Arabic" pitchFamily="2" charset="-78"/>
              </a:rPr>
              <a:t> Allah </a:t>
            </a:r>
            <a:r>
              <a:rPr lang="en-US" i="1" dirty="0" err="1">
                <a:cs typeface="Traditional Arabic" pitchFamily="2" charset="-78"/>
              </a:rPr>
              <a:t>akan</a:t>
            </a:r>
            <a:r>
              <a:rPr lang="en-US" i="1" dirty="0">
                <a:cs typeface="Traditional Arabic" pitchFamily="2" charset="-78"/>
              </a:rPr>
              <a:t> </a:t>
            </a:r>
            <a:r>
              <a:rPr lang="en-US" i="1" dirty="0" err="1">
                <a:cs typeface="Traditional Arabic" pitchFamily="2" charset="-78"/>
              </a:rPr>
              <a:t>melipat</a:t>
            </a:r>
            <a:r>
              <a:rPr lang="en-US" i="1" dirty="0">
                <a:cs typeface="Traditional Arabic" pitchFamily="2" charset="-78"/>
              </a:rPr>
              <a:t> </a:t>
            </a:r>
            <a:r>
              <a:rPr lang="en-US" i="1" dirty="0" err="1">
                <a:cs typeface="Traditional Arabic" pitchFamily="2" charset="-78"/>
              </a:rPr>
              <a:t>gandakan</a:t>
            </a:r>
            <a:r>
              <a:rPr lang="en-US" i="1" dirty="0">
                <a:cs typeface="Traditional Arabic" pitchFamily="2" charset="-78"/>
              </a:rPr>
              <a:t> </a:t>
            </a:r>
            <a:r>
              <a:rPr lang="en-US" i="1" dirty="0" err="1">
                <a:cs typeface="Traditional Arabic" pitchFamily="2" charset="-78"/>
              </a:rPr>
              <a:t>pembayaran</a:t>
            </a:r>
            <a:r>
              <a:rPr lang="en-US" i="1" dirty="0">
                <a:cs typeface="Traditional Arabic" pitchFamily="2" charset="-78"/>
              </a:rPr>
              <a:t> </a:t>
            </a:r>
            <a:r>
              <a:rPr lang="en-US" i="1" dirty="0" err="1">
                <a:cs typeface="Traditional Arabic" pitchFamily="2" charset="-78"/>
              </a:rPr>
              <a:t>kepadanya</a:t>
            </a:r>
            <a:r>
              <a:rPr lang="en-US" i="1" dirty="0">
                <a:cs typeface="Traditional Arabic" pitchFamily="2" charset="-78"/>
              </a:rPr>
              <a:t> </a:t>
            </a:r>
            <a:r>
              <a:rPr lang="en-US" i="1" dirty="0" err="1">
                <a:cs typeface="Traditional Arabic" pitchFamily="2" charset="-78"/>
              </a:rPr>
              <a:t>dengan</a:t>
            </a:r>
            <a:r>
              <a:rPr lang="en-US" i="1" dirty="0">
                <a:cs typeface="Traditional Arabic" pitchFamily="2" charset="-78"/>
              </a:rPr>
              <a:t> </a:t>
            </a:r>
            <a:r>
              <a:rPr lang="en-US" i="1" dirty="0" err="1">
                <a:cs typeface="Traditional Arabic" pitchFamily="2" charset="-78"/>
              </a:rPr>
              <a:t>lipat</a:t>
            </a:r>
            <a:r>
              <a:rPr lang="en-US" i="1" dirty="0">
                <a:cs typeface="Traditional Arabic" pitchFamily="2" charset="-78"/>
              </a:rPr>
              <a:t> </a:t>
            </a:r>
            <a:r>
              <a:rPr lang="en-US" i="1" dirty="0" err="1">
                <a:cs typeface="Traditional Arabic" pitchFamily="2" charset="-78"/>
              </a:rPr>
              <a:t>ganda</a:t>
            </a:r>
            <a:r>
              <a:rPr lang="en-US" i="1" dirty="0">
                <a:cs typeface="Traditional Arabic" pitchFamily="2" charset="-78"/>
              </a:rPr>
              <a:t> yang </a:t>
            </a:r>
            <a:r>
              <a:rPr lang="en-US" i="1" dirty="0" err="1">
                <a:cs typeface="Traditional Arabic" pitchFamily="2" charset="-78"/>
              </a:rPr>
              <a:t>banyak</a:t>
            </a:r>
            <a:r>
              <a:rPr lang="en-US" i="1" dirty="0">
                <a:cs typeface="Traditional Arabic" pitchFamily="2" charset="-78"/>
              </a:rPr>
              <a:t>. Allah </a:t>
            </a:r>
            <a:r>
              <a:rPr lang="en-US" i="1" dirty="0" err="1">
                <a:cs typeface="Traditional Arabic" pitchFamily="2" charset="-78"/>
              </a:rPr>
              <a:t>Menyempitkan</a:t>
            </a:r>
            <a:r>
              <a:rPr lang="en-US" i="1" dirty="0">
                <a:cs typeface="Traditional Arabic" pitchFamily="2" charset="-78"/>
              </a:rPr>
              <a:t> dan </a:t>
            </a:r>
            <a:r>
              <a:rPr lang="en-US" i="1" dirty="0" err="1">
                <a:cs typeface="Traditional Arabic" pitchFamily="2" charset="-78"/>
              </a:rPr>
              <a:t>Melapangkan</a:t>
            </a:r>
            <a:r>
              <a:rPr lang="en-US" i="1" dirty="0">
                <a:cs typeface="Traditional Arabic" pitchFamily="2" charset="-78"/>
              </a:rPr>
              <a:t> (</a:t>
            </a:r>
            <a:r>
              <a:rPr lang="en-US" i="1" dirty="0" err="1">
                <a:cs typeface="Traditional Arabic" pitchFamily="2" charset="-78"/>
              </a:rPr>
              <a:t>rezeki</a:t>
            </a:r>
            <a:r>
              <a:rPr lang="en-US" i="1" dirty="0">
                <a:cs typeface="Traditional Arabic" pitchFamily="2" charset="-78"/>
              </a:rPr>
              <a:t>) dan </a:t>
            </a:r>
            <a:r>
              <a:rPr lang="en-US" i="1" dirty="0" err="1">
                <a:cs typeface="Traditional Arabic" pitchFamily="2" charset="-78"/>
              </a:rPr>
              <a:t>kepada</a:t>
            </a:r>
            <a:r>
              <a:rPr lang="en-US" i="1" dirty="0">
                <a:cs typeface="Traditional Arabic" pitchFamily="2" charset="-78"/>
              </a:rPr>
              <a:t>-Nya-</a:t>
            </a:r>
            <a:r>
              <a:rPr lang="en-US" i="1" dirty="0" err="1">
                <a:cs typeface="Traditional Arabic" pitchFamily="2" charset="-78"/>
              </a:rPr>
              <a:t>lah</a:t>
            </a:r>
            <a:r>
              <a:rPr lang="en-US" i="1" dirty="0">
                <a:cs typeface="Traditional Arabic" pitchFamily="2" charset="-78"/>
              </a:rPr>
              <a:t> </a:t>
            </a:r>
            <a:r>
              <a:rPr lang="en-US" i="1" dirty="0" err="1">
                <a:cs typeface="Traditional Arabic" pitchFamily="2" charset="-78"/>
              </a:rPr>
              <a:t>kamu</a:t>
            </a:r>
            <a:r>
              <a:rPr lang="en-US" i="1" dirty="0">
                <a:cs typeface="Traditional Arabic" pitchFamily="2" charset="-78"/>
              </a:rPr>
              <a:t> </a:t>
            </a:r>
            <a:r>
              <a:rPr lang="en-US" i="1" dirty="0" err="1">
                <a:cs typeface="Traditional Arabic" pitchFamily="2" charset="-78"/>
              </a:rPr>
              <a:t>dikembalikan</a:t>
            </a:r>
            <a:r>
              <a:rPr lang="en-US" i="1" dirty="0">
                <a:cs typeface="Traditional Arabic" pitchFamily="2" charset="-78"/>
              </a:rPr>
              <a:t>”.</a:t>
            </a:r>
          </a:p>
          <a:p>
            <a:pPr marL="0" indent="0" algn="ctr">
              <a:buNone/>
            </a:pPr>
            <a:r>
              <a:rPr lang="en-US" b="1" dirty="0">
                <a:solidFill>
                  <a:srgbClr val="00FFFF"/>
                </a:solidFill>
                <a:cs typeface="Traditional Arabic" pitchFamily="2" charset="-78"/>
              </a:rPr>
              <a:t>(QS Al </a:t>
            </a:r>
            <a:r>
              <a:rPr lang="en-US" b="1" dirty="0" err="1">
                <a:solidFill>
                  <a:srgbClr val="00FFFF"/>
                </a:solidFill>
                <a:cs typeface="Traditional Arabic" pitchFamily="2" charset="-78"/>
              </a:rPr>
              <a:t>Baqarah</a:t>
            </a:r>
            <a:r>
              <a:rPr lang="en-US" b="1" dirty="0">
                <a:solidFill>
                  <a:srgbClr val="00FFFF"/>
                </a:solidFill>
                <a:cs typeface="Traditional Arabic" pitchFamily="2" charset="-78"/>
              </a:rPr>
              <a:t> 245)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715000"/>
          </a:xfrm>
        </p:spPr>
        <p:txBody>
          <a:bodyPr>
            <a:noAutofit/>
          </a:bodyPr>
          <a:lstStyle/>
          <a:p>
            <a:pPr marL="0" indent="0" algn="ctr" rtl="1">
              <a:buNone/>
            </a:pPr>
            <a:r>
              <a:rPr lang="ar-SA" sz="4400" dirty="0">
                <a:solidFill>
                  <a:srgbClr val="FFFF00"/>
                </a:solidFill>
                <a:cs typeface="Traditional Arabic" pitchFamily="2" charset="-78"/>
              </a:rPr>
              <a:t>عَنْ أَبِى سَعِيدٍ الْخُدْرِىِّ قَالَ خَرَجَ رَسُولُ اللَّهِ </a:t>
            </a:r>
            <a:r>
              <a:rPr lang="en-US" sz="4400" dirty="0">
                <a:solidFill>
                  <a:srgbClr val="FFFF00"/>
                </a:solidFill>
                <a:cs typeface="Traditional Arabic" pitchFamily="2" charset="-78"/>
                <a:sym typeface="AGA Arabesque"/>
              </a:rPr>
              <a:t></a:t>
            </a:r>
            <a:r>
              <a:rPr lang="ar-SA" sz="4400" dirty="0">
                <a:solidFill>
                  <a:srgbClr val="FFFF00"/>
                </a:solidFill>
                <a:cs typeface="Traditional Arabic" pitchFamily="2" charset="-78"/>
              </a:rPr>
              <a:t> فِى أَضْحًى - أَوْ فِطْرٍ - إِلَى الْمُصَلَّى ، فَمَرَّ عَلَى النِّسَاءِ فَقَالَ «يَا مَعْشَرَ النِّسَاءِ تَصَدَّقْنَ ، فَإِنِّى أُرِيتُكُنَّ أَكْثَرَ أَهْلِ النَّارِ »</a:t>
            </a:r>
          </a:p>
          <a:p>
            <a:pPr marL="0" indent="0" algn="ctr">
              <a:buNone/>
            </a:pPr>
            <a:r>
              <a:rPr lang="en-US" sz="3600" i="1" dirty="0"/>
              <a:t>“</a:t>
            </a:r>
            <a:r>
              <a:rPr lang="en-US" sz="3600" i="1" dirty="0" err="1"/>
              <a:t>Wahai</a:t>
            </a:r>
            <a:r>
              <a:rPr lang="en-US" sz="3600" i="1" dirty="0"/>
              <a:t> </a:t>
            </a:r>
            <a:r>
              <a:rPr lang="en-US" sz="3600" i="1" dirty="0" err="1"/>
              <a:t>kaum</a:t>
            </a:r>
            <a:r>
              <a:rPr lang="en-US" sz="3600" i="1" dirty="0"/>
              <a:t> </a:t>
            </a:r>
            <a:r>
              <a:rPr lang="en-US" sz="3600" i="1" dirty="0" err="1"/>
              <a:t>wanita</a:t>
            </a:r>
            <a:r>
              <a:rPr lang="en-US" sz="3600" i="1" dirty="0"/>
              <a:t> </a:t>
            </a:r>
            <a:r>
              <a:rPr lang="en-US" sz="3600" i="1" dirty="0" err="1"/>
              <a:t>bershodaqohlah</a:t>
            </a:r>
            <a:r>
              <a:rPr lang="en-US" sz="3600" i="1" dirty="0"/>
              <a:t> kalian,  </a:t>
            </a:r>
            <a:r>
              <a:rPr lang="en-US" sz="3600" i="1" dirty="0" err="1"/>
              <a:t>karena</a:t>
            </a:r>
            <a:r>
              <a:rPr lang="en-US" sz="3600" i="1" dirty="0"/>
              <a:t> Allah </a:t>
            </a:r>
            <a:r>
              <a:rPr lang="en-US" sz="3600" i="1" dirty="0" err="1"/>
              <a:t>perlihatkan</a:t>
            </a:r>
            <a:r>
              <a:rPr lang="en-US" sz="3600" i="1" dirty="0"/>
              <a:t> </a:t>
            </a:r>
            <a:r>
              <a:rPr lang="en-US" sz="3600" i="1" dirty="0" err="1"/>
              <a:t>kepadaku</a:t>
            </a:r>
            <a:r>
              <a:rPr lang="en-US" sz="3600" i="1" dirty="0"/>
              <a:t> </a:t>
            </a:r>
            <a:r>
              <a:rPr lang="en-US" sz="3600" i="1" dirty="0" err="1"/>
              <a:t>bahwa</a:t>
            </a:r>
            <a:r>
              <a:rPr lang="en-US" sz="3600" i="1" dirty="0"/>
              <a:t> kalian </a:t>
            </a:r>
            <a:r>
              <a:rPr lang="en-US" sz="3600" i="1" dirty="0" err="1"/>
              <a:t>adalah</a:t>
            </a:r>
            <a:r>
              <a:rPr lang="en-US" sz="3600" i="1" dirty="0"/>
              <a:t> </a:t>
            </a:r>
            <a:r>
              <a:rPr lang="en-US" sz="3600" i="1" dirty="0" err="1"/>
              <a:t>penghuni</a:t>
            </a:r>
            <a:r>
              <a:rPr lang="en-US" sz="3600" i="1" dirty="0"/>
              <a:t> </a:t>
            </a:r>
            <a:r>
              <a:rPr lang="en-US" sz="3600" i="1" dirty="0" err="1"/>
              <a:t>neraka</a:t>
            </a:r>
            <a:r>
              <a:rPr lang="en-US" sz="3600" i="1" dirty="0"/>
              <a:t> yang paling </a:t>
            </a:r>
            <a:r>
              <a:rPr lang="en-US" sz="3600" i="1" dirty="0" err="1"/>
              <a:t>banyak</a:t>
            </a:r>
            <a:r>
              <a:rPr lang="en-US" sz="3600" i="1" dirty="0"/>
              <a:t>”</a:t>
            </a:r>
          </a:p>
          <a:p>
            <a:pPr marL="0" indent="0" algn="ctr">
              <a:buNone/>
            </a:pPr>
            <a:r>
              <a:rPr lang="en-US" sz="3600" b="1" dirty="0">
                <a:solidFill>
                  <a:srgbClr val="00FFFF"/>
                </a:solidFill>
              </a:rPr>
              <a:t>(HR. </a:t>
            </a:r>
            <a:r>
              <a:rPr lang="en-US" sz="3600" b="1" dirty="0" err="1">
                <a:solidFill>
                  <a:srgbClr val="00FFFF"/>
                </a:solidFill>
              </a:rPr>
              <a:t>Bukhari</a:t>
            </a:r>
            <a:r>
              <a:rPr lang="en-US" sz="3600" b="1" dirty="0">
                <a:solidFill>
                  <a:srgbClr val="00FFFF"/>
                </a:solidFill>
              </a:rPr>
              <a:t>)</a:t>
            </a:r>
            <a:endParaRPr lang="ar-SA" sz="3600" b="1" dirty="0">
              <a:solidFill>
                <a:srgbClr val="00FFFF"/>
              </a:solidFill>
            </a:endParaRPr>
          </a:p>
          <a:p>
            <a:pPr marL="0" indent="0" algn="just">
              <a:buNone/>
            </a:pPr>
            <a:endParaRPr lang="en-US" sz="3600" dirty="0">
              <a:cs typeface="Traditional Arabic" pitchFamily="2" charset="-78"/>
            </a:endParaRPr>
          </a:p>
          <a:p>
            <a:pPr marL="0" indent="0" algn="just" rtl="1">
              <a:buNone/>
            </a:pPr>
            <a:endParaRPr lang="en-US" sz="3600" dirty="0"/>
          </a:p>
        </p:txBody>
      </p:sp>
    </p:spTree>
    <p:extLst>
      <p:ext uri="{BB962C8B-B14F-4D97-AF65-F5344CB8AC3E}">
        <p14:creationId xmlns:p14="http://schemas.microsoft.com/office/powerpoint/2010/main" val="37624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715000"/>
          </a:xfrm>
        </p:spPr>
        <p:txBody>
          <a:bodyPr>
            <a:noAutofit/>
          </a:bodyPr>
          <a:lstStyle/>
          <a:p>
            <a:pPr marL="0" indent="0" algn="ctr" rtl="1">
              <a:buNone/>
            </a:pPr>
            <a:r>
              <a:rPr lang="ar-SA" sz="8000" dirty="0">
                <a:solidFill>
                  <a:srgbClr val="FFFF00"/>
                </a:solidFill>
                <a:cs typeface="Traditional Arabic" pitchFamily="2" charset="-78"/>
              </a:rPr>
              <a:t>مَا نَقَصَ مَالُ عَبْدٍ مِنْ صَدَقَةٍ</a:t>
            </a:r>
            <a:endParaRPr lang="en-US" sz="8000" dirty="0">
              <a:solidFill>
                <a:srgbClr val="FFFF00"/>
              </a:solidFill>
              <a:cs typeface="Traditional Arabic" pitchFamily="2" charset="-78"/>
            </a:endParaRPr>
          </a:p>
          <a:p>
            <a:pPr marL="0" indent="0" algn="ctr">
              <a:buNone/>
            </a:pPr>
            <a:r>
              <a:rPr lang="en-US" sz="4400" i="1" dirty="0">
                <a:cs typeface="Traditional Arabic" pitchFamily="2" charset="-78"/>
              </a:rPr>
              <a:t>“</a:t>
            </a:r>
            <a:r>
              <a:rPr lang="en-US" sz="4400" i="1" dirty="0" err="1">
                <a:cs typeface="Traditional Arabic" pitchFamily="2" charset="-78"/>
              </a:rPr>
              <a:t>Harta</a:t>
            </a:r>
            <a:r>
              <a:rPr lang="en-US" sz="4400" i="1" dirty="0">
                <a:cs typeface="Traditional Arabic" pitchFamily="2" charset="-78"/>
              </a:rPr>
              <a:t> </a:t>
            </a:r>
            <a:r>
              <a:rPr lang="en-US" sz="4400" i="1" dirty="0" err="1">
                <a:cs typeface="Traditional Arabic" pitchFamily="2" charset="-78"/>
              </a:rPr>
              <a:t>seorang</a:t>
            </a:r>
            <a:r>
              <a:rPr lang="en-US" sz="4400" i="1" dirty="0">
                <a:cs typeface="Traditional Arabic" pitchFamily="2" charset="-78"/>
              </a:rPr>
              <a:t> </a:t>
            </a:r>
            <a:r>
              <a:rPr lang="en-US" sz="4400" i="1" dirty="0" err="1">
                <a:cs typeface="Traditional Arabic" pitchFamily="2" charset="-78"/>
              </a:rPr>
              <a:t>hamba</a:t>
            </a:r>
            <a:r>
              <a:rPr lang="en-US" sz="4400" i="1" dirty="0">
                <a:cs typeface="Traditional Arabic" pitchFamily="2" charset="-78"/>
              </a:rPr>
              <a:t> Allah </a:t>
            </a:r>
            <a:r>
              <a:rPr lang="en-US" sz="4400" i="1" dirty="0" err="1">
                <a:cs typeface="Traditional Arabic" pitchFamily="2" charset="-78"/>
              </a:rPr>
              <a:t>tidak</a:t>
            </a:r>
            <a:r>
              <a:rPr lang="en-US" sz="4400" i="1" dirty="0">
                <a:cs typeface="Traditional Arabic" pitchFamily="2" charset="-78"/>
              </a:rPr>
              <a:t> </a:t>
            </a:r>
            <a:r>
              <a:rPr lang="en-US" sz="4400" i="1" dirty="0" err="1">
                <a:cs typeface="Traditional Arabic" pitchFamily="2" charset="-78"/>
              </a:rPr>
              <a:t>akan</a:t>
            </a:r>
            <a:r>
              <a:rPr lang="en-US" sz="4400" i="1" dirty="0">
                <a:cs typeface="Traditional Arabic" pitchFamily="2" charset="-78"/>
              </a:rPr>
              <a:t> </a:t>
            </a:r>
            <a:r>
              <a:rPr lang="en-US" sz="4400" i="1" dirty="0" err="1">
                <a:cs typeface="Traditional Arabic" pitchFamily="2" charset="-78"/>
              </a:rPr>
              <a:t>berkurang</a:t>
            </a:r>
            <a:r>
              <a:rPr lang="en-US" sz="4400" i="1" dirty="0">
                <a:cs typeface="Traditional Arabic" pitchFamily="2" charset="-78"/>
              </a:rPr>
              <a:t> </a:t>
            </a:r>
            <a:r>
              <a:rPr lang="en-US" sz="4400" i="1" dirty="0" err="1">
                <a:cs typeface="Traditional Arabic" pitchFamily="2" charset="-78"/>
              </a:rPr>
              <a:t>karena</a:t>
            </a:r>
            <a:r>
              <a:rPr lang="en-US" sz="4400" i="1" dirty="0">
                <a:cs typeface="Traditional Arabic" pitchFamily="2" charset="-78"/>
              </a:rPr>
              <a:t> </a:t>
            </a:r>
            <a:r>
              <a:rPr lang="en-US" sz="4400" i="1" dirty="0" err="1">
                <a:cs typeface="Traditional Arabic" pitchFamily="2" charset="-78"/>
              </a:rPr>
              <a:t>shodaqoh</a:t>
            </a:r>
            <a:r>
              <a:rPr lang="en-US" sz="4400" i="1" dirty="0">
                <a:cs typeface="Traditional Arabic" pitchFamily="2" charset="-78"/>
              </a:rPr>
              <a:t>”</a:t>
            </a:r>
          </a:p>
          <a:p>
            <a:pPr marL="0" indent="0" algn="ctr">
              <a:buNone/>
            </a:pPr>
            <a:r>
              <a:rPr lang="en-US" b="1" dirty="0">
                <a:solidFill>
                  <a:srgbClr val="00FFFF"/>
                </a:solidFill>
                <a:cs typeface="Traditional Arabic" pitchFamily="2" charset="-78"/>
              </a:rPr>
              <a:t>(HR </a:t>
            </a:r>
            <a:r>
              <a:rPr lang="en-US" b="1" dirty="0" err="1">
                <a:solidFill>
                  <a:srgbClr val="00FFFF"/>
                </a:solidFill>
                <a:cs typeface="Traditional Arabic" pitchFamily="2" charset="-78"/>
              </a:rPr>
              <a:t>Tirmidzi</a:t>
            </a:r>
            <a:r>
              <a:rPr lang="en-US" b="1" dirty="0">
                <a:solidFill>
                  <a:srgbClr val="00FFFF"/>
                </a:solidFill>
                <a:cs typeface="Traditional Arabic" pitchFamily="2" charset="-78"/>
              </a:rPr>
              <a:t> </a:t>
            </a:r>
            <a:r>
              <a:rPr lang="en-US" b="1" dirty="0" err="1">
                <a:solidFill>
                  <a:srgbClr val="00FFFF"/>
                </a:solidFill>
                <a:cs typeface="Traditional Arabic" pitchFamily="2" charset="-78"/>
              </a:rPr>
              <a:t>dinyatakan</a:t>
            </a:r>
            <a:r>
              <a:rPr lang="en-US" b="1" dirty="0">
                <a:solidFill>
                  <a:srgbClr val="00FFFF"/>
                </a:solidFill>
                <a:cs typeface="Traditional Arabic" pitchFamily="2" charset="-78"/>
              </a:rPr>
              <a:t> </a:t>
            </a:r>
            <a:r>
              <a:rPr lang="en-US" b="1" dirty="0" err="1">
                <a:solidFill>
                  <a:srgbClr val="00FFFF"/>
                </a:solidFill>
                <a:cs typeface="Traditional Arabic" pitchFamily="2" charset="-78"/>
              </a:rPr>
              <a:t>shahih</a:t>
            </a:r>
            <a:r>
              <a:rPr lang="en-US" b="1" dirty="0">
                <a:solidFill>
                  <a:srgbClr val="00FFFF"/>
                </a:solidFill>
                <a:cs typeface="Traditional Arabic" pitchFamily="2" charset="-78"/>
              </a:rPr>
              <a:t> oleh </a:t>
            </a:r>
            <a:r>
              <a:rPr lang="en-US" b="1" dirty="0" err="1">
                <a:solidFill>
                  <a:srgbClr val="00FFFF"/>
                </a:solidFill>
                <a:cs typeface="Traditional Arabic" pitchFamily="2" charset="-78"/>
              </a:rPr>
              <a:t>syaikh</a:t>
            </a:r>
            <a:r>
              <a:rPr lang="en-US" b="1" dirty="0">
                <a:solidFill>
                  <a:srgbClr val="00FFFF"/>
                </a:solidFill>
                <a:cs typeface="Traditional Arabic" pitchFamily="2" charset="-78"/>
              </a:rPr>
              <a:t> Al Albany)</a:t>
            </a:r>
            <a:endParaRPr lang="en-US" dirty="0">
              <a:solidFill>
                <a:srgbClr val="00FFFF"/>
              </a:solidFill>
              <a:cs typeface="Traditional Arabic" pitchFamily="2" charset="-78"/>
            </a:endParaRPr>
          </a:p>
        </p:txBody>
      </p:sp>
    </p:spTree>
    <p:extLst>
      <p:ext uri="{BB962C8B-B14F-4D97-AF65-F5344CB8AC3E}">
        <p14:creationId xmlns:p14="http://schemas.microsoft.com/office/powerpoint/2010/main" val="14884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583A-FF83-417F-BD81-987849C4B9EA}"/>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9E5DE7E0-A8BA-4D69-B6AD-2D3CFC6DF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683" y="0"/>
            <a:ext cx="8148117" cy="6858000"/>
          </a:xfrm>
        </p:spPr>
      </p:pic>
    </p:spTree>
    <p:extLst>
      <p:ext uri="{BB962C8B-B14F-4D97-AF65-F5344CB8AC3E}">
        <p14:creationId xmlns:p14="http://schemas.microsoft.com/office/powerpoint/2010/main" val="198225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654299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74CAB44-33E7-4B60-BFE6-B2F6EEACDE4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16547DA-1D9E-4079-84FD-BCA33ABAFA2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95EB59B-5189-4510-AD9F-5AB42B5A28C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1EEE174-507B-486B-B32D-63AD8649F8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5A60858-7958-4639-A0BF-A91B672FAC1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22E1A7A-D01B-4FED-B7A1-C2DD33DB803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A02F479-2416-4B87-BB1B-24602D9E5C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715000"/>
          </a:xfrm>
        </p:spPr>
        <p:txBody>
          <a:bodyPr>
            <a:noAutofit/>
          </a:bodyPr>
          <a:lstStyle/>
          <a:p>
            <a:pPr algn="ctr" rtl="1">
              <a:buNone/>
            </a:pPr>
            <a:r>
              <a:rPr lang="ar-SA" sz="4400" dirty="0">
                <a:cs typeface="Traditional Arabic" pitchFamily="2" charset="-78"/>
              </a:rPr>
              <a:t>قَالَ رَسُولُ اللَّهِ </a:t>
            </a:r>
            <a:r>
              <a:rPr lang="en-US" sz="4400" dirty="0">
                <a:solidFill>
                  <a:srgbClr val="FFFF00"/>
                </a:solidFill>
                <a:cs typeface="Traditional Arabic" pitchFamily="2" charset="-78"/>
                <a:sym typeface="AGA Arabesque"/>
              </a:rPr>
              <a:t></a:t>
            </a:r>
            <a:r>
              <a:rPr lang="ar-SA" sz="6000" dirty="0">
                <a:cs typeface="Traditional Arabic" pitchFamily="2" charset="-78"/>
              </a:rPr>
              <a:t> </a:t>
            </a:r>
          </a:p>
          <a:p>
            <a:pPr algn="ctr" rtl="1">
              <a:buNone/>
            </a:pPr>
            <a:r>
              <a:rPr lang="ar-SA" sz="8800" dirty="0">
                <a:cs typeface="Traditional Arabic" pitchFamily="2" charset="-78"/>
              </a:rPr>
              <a:t> </a:t>
            </a:r>
            <a:r>
              <a:rPr lang="ar-SA" sz="8800" dirty="0">
                <a:solidFill>
                  <a:srgbClr val="FFFF00"/>
                </a:solidFill>
                <a:cs typeface="Traditional Arabic" pitchFamily="2" charset="-78"/>
              </a:rPr>
              <a:t>تَهَادُوا تَحَابُّوا</a:t>
            </a:r>
            <a:endParaRPr lang="en-US" sz="8800" dirty="0">
              <a:solidFill>
                <a:srgbClr val="FFFF00"/>
              </a:solidFill>
              <a:cs typeface="Traditional Arabic" pitchFamily="2" charset="-78"/>
            </a:endParaRPr>
          </a:p>
          <a:p>
            <a:pPr algn="ctr">
              <a:buNone/>
            </a:pPr>
            <a:r>
              <a:rPr lang="en-US" sz="4000" i="1" dirty="0">
                <a:cs typeface="Traditional Arabic" pitchFamily="2" charset="-78"/>
              </a:rPr>
              <a:t>“</a:t>
            </a:r>
            <a:r>
              <a:rPr lang="en-US" sz="4000" i="1" dirty="0" err="1">
                <a:cs typeface="Traditional Arabic" pitchFamily="2" charset="-78"/>
              </a:rPr>
              <a:t>Hendaklah</a:t>
            </a:r>
            <a:r>
              <a:rPr lang="en-US" sz="4000" i="1" dirty="0">
                <a:cs typeface="Traditional Arabic" pitchFamily="2" charset="-78"/>
              </a:rPr>
              <a:t> kalian </a:t>
            </a:r>
            <a:r>
              <a:rPr lang="en-US" sz="4000" i="1" dirty="0" err="1">
                <a:cs typeface="Traditional Arabic" pitchFamily="2" charset="-78"/>
              </a:rPr>
              <a:t>saling</a:t>
            </a:r>
            <a:r>
              <a:rPr lang="en-US" sz="4000" i="1" dirty="0">
                <a:cs typeface="Traditional Arabic" pitchFamily="2" charset="-78"/>
              </a:rPr>
              <a:t> </a:t>
            </a:r>
            <a:r>
              <a:rPr lang="en-US" sz="4000" i="1" dirty="0" err="1">
                <a:cs typeface="Traditional Arabic" pitchFamily="2" charset="-78"/>
              </a:rPr>
              <a:t>memberi</a:t>
            </a:r>
            <a:r>
              <a:rPr lang="en-US" sz="4000" i="1" dirty="0">
                <a:cs typeface="Traditional Arabic" pitchFamily="2" charset="-78"/>
              </a:rPr>
              <a:t> </a:t>
            </a:r>
            <a:r>
              <a:rPr lang="en-US" sz="4000" i="1" dirty="0" err="1">
                <a:cs typeface="Traditional Arabic" pitchFamily="2" charset="-78"/>
              </a:rPr>
              <a:t>hadiah</a:t>
            </a:r>
            <a:r>
              <a:rPr lang="en-US" sz="4000" i="1" dirty="0">
                <a:cs typeface="Traditional Arabic" pitchFamily="2" charset="-78"/>
              </a:rPr>
              <a:t> </a:t>
            </a:r>
            <a:r>
              <a:rPr lang="en-US" sz="4000" i="1" dirty="0" err="1">
                <a:cs typeface="Traditional Arabic" pitchFamily="2" charset="-78"/>
              </a:rPr>
              <a:t>niscaya</a:t>
            </a:r>
            <a:r>
              <a:rPr lang="en-US" sz="4000" i="1" dirty="0">
                <a:cs typeface="Traditional Arabic" pitchFamily="2" charset="-78"/>
              </a:rPr>
              <a:t> kalian </a:t>
            </a:r>
            <a:r>
              <a:rPr lang="en-US" sz="4000" i="1" dirty="0" err="1">
                <a:cs typeface="Traditional Arabic" pitchFamily="2" charset="-78"/>
              </a:rPr>
              <a:t>akan</a:t>
            </a:r>
            <a:r>
              <a:rPr lang="en-US" sz="4000" i="1" dirty="0">
                <a:cs typeface="Traditional Arabic" pitchFamily="2" charset="-78"/>
              </a:rPr>
              <a:t> </a:t>
            </a:r>
            <a:r>
              <a:rPr lang="en-US" sz="4000" i="1" dirty="0" err="1">
                <a:cs typeface="Traditional Arabic" pitchFamily="2" charset="-78"/>
              </a:rPr>
              <a:t>saling</a:t>
            </a:r>
            <a:r>
              <a:rPr lang="en-US" sz="4000" i="1" dirty="0">
                <a:cs typeface="Traditional Arabic" pitchFamily="2" charset="-78"/>
              </a:rPr>
              <a:t> </a:t>
            </a:r>
            <a:r>
              <a:rPr lang="en-US" sz="4000" i="1" dirty="0" err="1">
                <a:cs typeface="Traditional Arabic" pitchFamily="2" charset="-78"/>
              </a:rPr>
              <a:t>mencintai</a:t>
            </a:r>
            <a:r>
              <a:rPr lang="en-US" sz="4000" i="1" dirty="0">
                <a:cs typeface="Traditional Arabic" pitchFamily="2" charset="-78"/>
              </a:rPr>
              <a:t>”</a:t>
            </a:r>
            <a:endParaRPr lang="en-US" i="1" dirty="0">
              <a:cs typeface="Traditional Arabic" pitchFamily="2" charset="-78"/>
            </a:endParaRPr>
          </a:p>
          <a:p>
            <a:pPr algn="ctr">
              <a:buNone/>
            </a:pPr>
            <a:r>
              <a:rPr lang="en-US" b="1" dirty="0">
                <a:solidFill>
                  <a:srgbClr val="00FFFF"/>
                </a:solidFill>
                <a:cs typeface="Traditional Arabic" pitchFamily="2" charset="-78"/>
              </a:rPr>
              <a:t>(HR Bukhari)</a:t>
            </a:r>
            <a:endParaRPr lang="ar-SA" b="1" dirty="0">
              <a:solidFill>
                <a:srgbClr val="00FFFF"/>
              </a:solidFill>
              <a:cs typeface="Traditional Arabic" pitchFamily="2" charset="-78"/>
            </a:endParaRPr>
          </a:p>
        </p:txBody>
      </p:sp>
    </p:spTree>
    <p:extLst>
      <p:ext uri="{BB962C8B-B14F-4D97-AF65-F5344CB8AC3E}">
        <p14:creationId xmlns:p14="http://schemas.microsoft.com/office/powerpoint/2010/main" val="33762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715000"/>
          </a:xfrm>
        </p:spPr>
        <p:txBody>
          <a:bodyPr>
            <a:noAutofit/>
          </a:bodyPr>
          <a:lstStyle/>
          <a:p>
            <a:pPr algn="ctr" rtl="1">
              <a:buNone/>
            </a:pPr>
            <a:r>
              <a:rPr lang="ar-SA" sz="8000" dirty="0">
                <a:solidFill>
                  <a:srgbClr val="FFFF00"/>
                </a:solidFill>
                <a:cs typeface="Traditional Arabic" pitchFamily="2" charset="-78"/>
              </a:rPr>
              <a:t>دَاوُوا مَرْضَاكُمْ بِالصَّدَقَةِ</a:t>
            </a:r>
            <a:endParaRPr lang="en-US" sz="8000" dirty="0">
              <a:solidFill>
                <a:srgbClr val="FFFF00"/>
              </a:solidFill>
              <a:cs typeface="Traditional Arabic" pitchFamily="2" charset="-78"/>
            </a:endParaRPr>
          </a:p>
          <a:p>
            <a:pPr algn="ctr">
              <a:buNone/>
            </a:pPr>
            <a:r>
              <a:rPr lang="en-US" sz="4800" i="1" dirty="0">
                <a:cs typeface="Traditional Arabic" pitchFamily="2" charset="-78"/>
              </a:rPr>
              <a:t>“</a:t>
            </a:r>
            <a:r>
              <a:rPr lang="en-US" sz="4800" i="1" dirty="0" err="1">
                <a:cs typeface="Traditional Arabic" pitchFamily="2" charset="-78"/>
              </a:rPr>
              <a:t>Obatilah</a:t>
            </a:r>
            <a:r>
              <a:rPr lang="en-US" sz="4800" i="1" dirty="0">
                <a:cs typeface="Traditional Arabic" pitchFamily="2" charset="-78"/>
              </a:rPr>
              <a:t> </a:t>
            </a:r>
            <a:r>
              <a:rPr lang="en-US" sz="4800" i="1" dirty="0" err="1">
                <a:cs typeface="Traditional Arabic" pitchFamily="2" charset="-78"/>
              </a:rPr>
              <a:t>orang-orang</a:t>
            </a:r>
            <a:r>
              <a:rPr lang="en-US" sz="4800" i="1" dirty="0">
                <a:cs typeface="Traditional Arabic" pitchFamily="2" charset="-78"/>
              </a:rPr>
              <a:t> yang </a:t>
            </a:r>
            <a:r>
              <a:rPr lang="en-US" sz="4800" i="1" dirty="0" err="1">
                <a:cs typeface="Traditional Arabic" pitchFamily="2" charset="-78"/>
              </a:rPr>
              <a:t>sakit</a:t>
            </a:r>
            <a:r>
              <a:rPr lang="en-US" sz="4800" i="1" dirty="0">
                <a:cs typeface="Traditional Arabic" pitchFamily="2" charset="-78"/>
              </a:rPr>
              <a:t> </a:t>
            </a:r>
            <a:r>
              <a:rPr lang="en-US" sz="4800" i="1" dirty="0" err="1">
                <a:cs typeface="Traditional Arabic" pitchFamily="2" charset="-78"/>
              </a:rPr>
              <a:t>di</a:t>
            </a:r>
            <a:r>
              <a:rPr lang="en-US" sz="4800" i="1" dirty="0">
                <a:cs typeface="Traditional Arabic" pitchFamily="2" charset="-78"/>
              </a:rPr>
              <a:t> </a:t>
            </a:r>
            <a:r>
              <a:rPr lang="en-US" sz="4800" i="1" dirty="0" err="1">
                <a:cs typeface="Traditional Arabic" pitchFamily="2" charset="-78"/>
              </a:rPr>
              <a:t>antara</a:t>
            </a:r>
            <a:r>
              <a:rPr lang="en-US" sz="4800" i="1" dirty="0">
                <a:cs typeface="Traditional Arabic" pitchFamily="2" charset="-78"/>
              </a:rPr>
              <a:t> kalian </a:t>
            </a:r>
            <a:r>
              <a:rPr lang="en-US" sz="4800" i="1" dirty="0" err="1">
                <a:cs typeface="Traditional Arabic" pitchFamily="2" charset="-78"/>
              </a:rPr>
              <a:t>dengan</a:t>
            </a:r>
            <a:r>
              <a:rPr lang="en-US" sz="4800" i="1" dirty="0">
                <a:cs typeface="Traditional Arabic" pitchFamily="2" charset="-78"/>
              </a:rPr>
              <a:t> </a:t>
            </a:r>
            <a:r>
              <a:rPr lang="en-US" sz="4800" i="1" dirty="0" err="1">
                <a:cs typeface="Traditional Arabic" pitchFamily="2" charset="-78"/>
              </a:rPr>
              <a:t>shodaqoh</a:t>
            </a:r>
            <a:r>
              <a:rPr lang="en-US" sz="4800" i="1" dirty="0">
                <a:cs typeface="Traditional Arabic" pitchFamily="2" charset="-78"/>
              </a:rPr>
              <a:t>”.</a:t>
            </a:r>
            <a:r>
              <a:rPr lang="en-US" sz="4800" b="1" i="1" dirty="0">
                <a:cs typeface="Traditional Arabic" pitchFamily="2" charset="-78"/>
              </a:rPr>
              <a:t> </a:t>
            </a:r>
          </a:p>
          <a:p>
            <a:pPr algn="ctr">
              <a:buNone/>
            </a:pPr>
            <a:r>
              <a:rPr lang="en-US" sz="2800" dirty="0">
                <a:solidFill>
                  <a:srgbClr val="00FFFF"/>
                </a:solidFill>
                <a:cs typeface="Traditional Arabic" pitchFamily="2" charset="-78"/>
              </a:rPr>
              <a:t>(HR. </a:t>
            </a:r>
            <a:r>
              <a:rPr lang="en-US" sz="2800" dirty="0" err="1">
                <a:solidFill>
                  <a:srgbClr val="00FFFF"/>
                </a:solidFill>
                <a:cs typeface="Traditional Arabic" pitchFamily="2" charset="-78"/>
              </a:rPr>
              <a:t>Baihaqi</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Thabrani</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dan</a:t>
            </a:r>
            <a:r>
              <a:rPr lang="en-US" sz="2800" dirty="0">
                <a:solidFill>
                  <a:srgbClr val="00FFFF"/>
                </a:solidFill>
                <a:cs typeface="Traditional Arabic" pitchFamily="2" charset="-78"/>
              </a:rPr>
              <a:t> Abu </a:t>
            </a:r>
            <a:r>
              <a:rPr lang="en-US" sz="2800" dirty="0" err="1">
                <a:solidFill>
                  <a:srgbClr val="00FFFF"/>
                </a:solidFill>
                <a:cs typeface="Traditional Arabic" pitchFamily="2" charset="-78"/>
              </a:rPr>
              <a:t>Syaikh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dengan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sanad</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Hasan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dinyatakan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Shahih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oleh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Syaikh</a:t>
            </a:r>
            <a:r>
              <a:rPr lang="en-US" sz="2800" dirty="0">
                <a:solidFill>
                  <a:srgbClr val="00FFFF"/>
                </a:solidFill>
                <a:cs typeface="Traditional Arabic" pitchFamily="2" charset="-78"/>
              </a:rPr>
              <a:t> Al </a:t>
            </a:r>
            <a:r>
              <a:rPr lang="en-US" sz="2800" dirty="0" err="1">
                <a:solidFill>
                  <a:srgbClr val="00FFFF"/>
                </a:solidFill>
                <a:cs typeface="Traditional Arabic" pitchFamily="2" charset="-78"/>
              </a:rPr>
              <a:t>Albani</a:t>
            </a:r>
            <a:r>
              <a:rPr lang="en-US" sz="2800" dirty="0">
                <a:solidFill>
                  <a:srgbClr val="00FFFF"/>
                </a:solidFill>
                <a:cs typeface="Traditional Arabic" pitchFamily="2" charset="-78"/>
              </a:rPr>
              <a:t> : </a:t>
            </a:r>
            <a:r>
              <a:rPr lang="en-US" sz="2800" dirty="0" err="1">
                <a:solidFill>
                  <a:srgbClr val="00FFFF"/>
                </a:solidFill>
                <a:cs typeface="Traditional Arabic" pitchFamily="2" charset="-78"/>
              </a:rPr>
              <a:t>Shahih</a:t>
            </a:r>
            <a:r>
              <a:rPr lang="en-US" sz="2800" dirty="0">
                <a:solidFill>
                  <a:srgbClr val="00FFFF"/>
                </a:solidFill>
                <a:cs typeface="Traditional Arabic" pitchFamily="2" charset="-78"/>
              </a:rPr>
              <a:t> Al Jami’ </a:t>
            </a:r>
            <a:r>
              <a:rPr lang="en-US" sz="2800" dirty="0" err="1">
                <a:solidFill>
                  <a:srgbClr val="00FFFF"/>
                </a:solidFill>
                <a:cs typeface="Traditional Arabic" pitchFamily="2" charset="-78"/>
              </a:rPr>
              <a:t>Hadits</a:t>
            </a:r>
            <a:r>
              <a:rPr lang="en-US" sz="2800" dirty="0">
                <a:solidFill>
                  <a:srgbClr val="00FFFF"/>
                </a:solidFill>
                <a:cs typeface="Traditional Arabic" pitchFamily="2" charset="-78"/>
              </a:rPr>
              <a:t> No 3358, </a:t>
            </a:r>
            <a:r>
              <a:rPr lang="en-US" sz="2800" dirty="0" err="1">
                <a:solidFill>
                  <a:srgbClr val="00FFFF"/>
                </a:solidFill>
                <a:cs typeface="Traditional Arabic" pitchFamily="2" charset="-78"/>
              </a:rPr>
              <a:t>Shahih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Kunuz</a:t>
            </a:r>
            <a:r>
              <a:rPr lang="en-US" sz="2800" dirty="0">
                <a:solidFill>
                  <a:srgbClr val="00FFFF"/>
                </a:solidFill>
                <a:cs typeface="Traditional Arabic" pitchFamily="2" charset="-78"/>
              </a:rPr>
              <a:t> As </a:t>
            </a:r>
            <a:r>
              <a:rPr lang="en-US" sz="2800" dirty="0" err="1">
                <a:solidFill>
                  <a:srgbClr val="00FFFF"/>
                </a:solidFill>
                <a:cs typeface="Traditional Arabic" pitchFamily="2" charset="-78"/>
              </a:rPr>
              <a:t>Sunnah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Juz</a:t>
            </a:r>
            <a:r>
              <a:rPr lang="en-US" sz="2800" dirty="0">
                <a:solidFill>
                  <a:srgbClr val="00FFFF"/>
                </a:solidFill>
                <a:cs typeface="Traditional Arabic" pitchFamily="2" charset="-78"/>
              </a:rPr>
              <a:t> 1 </a:t>
            </a:r>
            <a:r>
              <a:rPr lang="en-US" sz="2800" dirty="0" err="1">
                <a:solidFill>
                  <a:srgbClr val="00FFFF"/>
                </a:solidFill>
                <a:cs typeface="Traditional Arabic" pitchFamily="2" charset="-78"/>
              </a:rPr>
              <a:t>hal</a:t>
            </a:r>
            <a:r>
              <a:rPr lang="en-US" sz="2800" dirty="0">
                <a:solidFill>
                  <a:srgbClr val="00FFFF"/>
                </a:solidFill>
                <a:cs typeface="Traditional Arabic" pitchFamily="2" charset="-78"/>
              </a:rPr>
              <a:t> 77 &amp; 116)</a:t>
            </a:r>
            <a:endParaRPr lang="en-US" sz="3600" dirty="0">
              <a:solidFill>
                <a:srgbClr val="00FFFF"/>
              </a:solidFill>
              <a:cs typeface="Traditional Arabic" pitchFamily="2" charset="-78"/>
            </a:endParaRPr>
          </a:p>
        </p:txBody>
      </p:sp>
    </p:spTree>
    <p:extLst>
      <p:ext uri="{BB962C8B-B14F-4D97-AF65-F5344CB8AC3E}">
        <p14:creationId xmlns:p14="http://schemas.microsoft.com/office/powerpoint/2010/main" val="17243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5715000"/>
          </a:xfrm>
        </p:spPr>
        <p:txBody>
          <a:bodyPr>
            <a:noAutofit/>
          </a:bodyPr>
          <a:lstStyle/>
          <a:p>
            <a:pPr algn="ctr" rtl="1">
              <a:buNone/>
            </a:pPr>
            <a:r>
              <a:rPr lang="ar-SA" sz="8000" dirty="0">
                <a:solidFill>
                  <a:srgbClr val="FFFF00"/>
                </a:solidFill>
                <a:cs typeface="Traditional Arabic" pitchFamily="2" charset="-78"/>
              </a:rPr>
              <a:t>دَاوُوا مَرْضَاكُمْ بِالصَّدَقَةِ</a:t>
            </a:r>
            <a:endParaRPr lang="en-US" sz="8000" dirty="0">
              <a:solidFill>
                <a:srgbClr val="FFFF00"/>
              </a:solidFill>
              <a:cs typeface="Traditional Arabic" pitchFamily="2" charset="-78"/>
            </a:endParaRPr>
          </a:p>
          <a:p>
            <a:pPr algn="ctr">
              <a:buNone/>
            </a:pPr>
            <a:r>
              <a:rPr lang="en-US" sz="4400" i="1" dirty="0">
                <a:cs typeface="Traditional Arabic" pitchFamily="2" charset="-78"/>
              </a:rPr>
              <a:t>“</a:t>
            </a:r>
            <a:r>
              <a:rPr lang="en-US" sz="4400" i="1" dirty="0" err="1">
                <a:cs typeface="Traditional Arabic" pitchFamily="2" charset="-78"/>
              </a:rPr>
              <a:t>Obatilah</a:t>
            </a:r>
            <a:r>
              <a:rPr lang="en-US" sz="4400" i="1" dirty="0">
                <a:cs typeface="Traditional Arabic" pitchFamily="2" charset="-78"/>
              </a:rPr>
              <a:t> </a:t>
            </a:r>
            <a:r>
              <a:rPr lang="en-US" sz="4400" i="1" dirty="0" err="1">
                <a:cs typeface="Traditional Arabic" pitchFamily="2" charset="-78"/>
              </a:rPr>
              <a:t>orang-orang</a:t>
            </a:r>
            <a:r>
              <a:rPr lang="en-US" sz="4400" i="1" dirty="0">
                <a:cs typeface="Traditional Arabic" pitchFamily="2" charset="-78"/>
              </a:rPr>
              <a:t> yang </a:t>
            </a:r>
            <a:r>
              <a:rPr lang="en-US" sz="4400" i="1" dirty="0" err="1">
                <a:cs typeface="Traditional Arabic" pitchFamily="2" charset="-78"/>
              </a:rPr>
              <a:t>sakit</a:t>
            </a:r>
            <a:r>
              <a:rPr lang="en-US" sz="4400" i="1" dirty="0">
                <a:cs typeface="Traditional Arabic" pitchFamily="2" charset="-78"/>
              </a:rPr>
              <a:t> </a:t>
            </a:r>
            <a:r>
              <a:rPr lang="en-US" sz="4400" i="1" dirty="0" err="1">
                <a:cs typeface="Traditional Arabic" pitchFamily="2" charset="-78"/>
              </a:rPr>
              <a:t>di</a:t>
            </a:r>
            <a:r>
              <a:rPr lang="en-US" sz="4400" i="1" dirty="0">
                <a:cs typeface="Traditional Arabic" pitchFamily="2" charset="-78"/>
              </a:rPr>
              <a:t> </a:t>
            </a:r>
            <a:r>
              <a:rPr lang="en-US" sz="4400" i="1" dirty="0" err="1">
                <a:cs typeface="Traditional Arabic" pitchFamily="2" charset="-78"/>
              </a:rPr>
              <a:t>antara</a:t>
            </a:r>
            <a:r>
              <a:rPr lang="en-US" sz="4400" i="1" dirty="0">
                <a:cs typeface="Traditional Arabic" pitchFamily="2" charset="-78"/>
              </a:rPr>
              <a:t> kalian </a:t>
            </a:r>
            <a:r>
              <a:rPr lang="en-US" sz="4400" i="1" dirty="0" err="1">
                <a:cs typeface="Traditional Arabic" pitchFamily="2" charset="-78"/>
              </a:rPr>
              <a:t>dengan</a:t>
            </a:r>
            <a:r>
              <a:rPr lang="en-US" sz="4400" i="1" dirty="0">
                <a:cs typeface="Traditional Arabic" pitchFamily="2" charset="-78"/>
              </a:rPr>
              <a:t> </a:t>
            </a:r>
            <a:r>
              <a:rPr lang="en-US" sz="4400" i="1" dirty="0" err="1">
                <a:cs typeface="Traditional Arabic" pitchFamily="2" charset="-78"/>
              </a:rPr>
              <a:t>shodaqoh</a:t>
            </a:r>
            <a:r>
              <a:rPr lang="en-US" sz="4400" i="1" dirty="0">
                <a:cs typeface="Traditional Arabic" pitchFamily="2" charset="-78"/>
              </a:rPr>
              <a:t>”.</a:t>
            </a:r>
            <a:r>
              <a:rPr lang="en-US" sz="4400" b="1" i="1" dirty="0">
                <a:cs typeface="Traditional Arabic" pitchFamily="2" charset="-78"/>
              </a:rPr>
              <a:t> </a:t>
            </a:r>
          </a:p>
          <a:p>
            <a:pPr algn="ctr">
              <a:buNone/>
            </a:pPr>
            <a:r>
              <a:rPr lang="en-US" sz="2800" dirty="0">
                <a:solidFill>
                  <a:srgbClr val="00FFFF"/>
                </a:solidFill>
                <a:cs typeface="Traditional Arabic" pitchFamily="2" charset="-78"/>
              </a:rPr>
              <a:t>(HR. </a:t>
            </a:r>
            <a:r>
              <a:rPr lang="en-US" sz="2800" dirty="0" err="1">
                <a:solidFill>
                  <a:srgbClr val="00FFFF"/>
                </a:solidFill>
                <a:cs typeface="Traditional Arabic" pitchFamily="2" charset="-78"/>
              </a:rPr>
              <a:t>Baihaqi</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Thabrani</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dan</a:t>
            </a:r>
            <a:r>
              <a:rPr lang="en-US" sz="2800" dirty="0">
                <a:solidFill>
                  <a:srgbClr val="00FFFF"/>
                </a:solidFill>
                <a:cs typeface="Traditional Arabic" pitchFamily="2" charset="-78"/>
              </a:rPr>
              <a:t> Abu </a:t>
            </a:r>
            <a:r>
              <a:rPr lang="en-US" sz="2800" dirty="0" err="1">
                <a:solidFill>
                  <a:srgbClr val="00FFFF"/>
                </a:solidFill>
                <a:cs typeface="Traditional Arabic" pitchFamily="2" charset="-78"/>
              </a:rPr>
              <a:t>Syaikh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dengan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sanad</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Hasan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dinyatakan</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Shahih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oleh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Syaikh</a:t>
            </a:r>
            <a:r>
              <a:rPr lang="en-US" sz="2800" dirty="0">
                <a:solidFill>
                  <a:srgbClr val="00FFFF"/>
                </a:solidFill>
                <a:cs typeface="Traditional Arabic" pitchFamily="2" charset="-78"/>
              </a:rPr>
              <a:t> Al </a:t>
            </a:r>
            <a:r>
              <a:rPr lang="en-US" sz="2800" dirty="0" err="1">
                <a:solidFill>
                  <a:srgbClr val="00FFFF"/>
                </a:solidFill>
                <a:cs typeface="Traditional Arabic" pitchFamily="2" charset="-78"/>
              </a:rPr>
              <a:t>Albani</a:t>
            </a:r>
            <a:r>
              <a:rPr lang="en-US" sz="2800" dirty="0">
                <a:solidFill>
                  <a:srgbClr val="00FFFF"/>
                </a:solidFill>
                <a:cs typeface="Traditional Arabic" pitchFamily="2" charset="-78"/>
              </a:rPr>
              <a:t> : </a:t>
            </a:r>
            <a:r>
              <a:rPr lang="en-US" sz="2800" dirty="0" err="1">
                <a:solidFill>
                  <a:srgbClr val="00FFFF"/>
                </a:solidFill>
                <a:cs typeface="Traditional Arabic" pitchFamily="2" charset="-78"/>
              </a:rPr>
              <a:t>Shahih</a:t>
            </a:r>
            <a:r>
              <a:rPr lang="en-US" sz="2800" dirty="0">
                <a:solidFill>
                  <a:srgbClr val="00FFFF"/>
                </a:solidFill>
                <a:cs typeface="Traditional Arabic" pitchFamily="2" charset="-78"/>
              </a:rPr>
              <a:t> Al Jami’ </a:t>
            </a:r>
            <a:r>
              <a:rPr lang="en-US" sz="2800" dirty="0" err="1">
                <a:solidFill>
                  <a:srgbClr val="00FFFF"/>
                </a:solidFill>
                <a:cs typeface="Traditional Arabic" pitchFamily="2" charset="-78"/>
              </a:rPr>
              <a:t>Hadits</a:t>
            </a:r>
            <a:r>
              <a:rPr lang="en-US" sz="2800" dirty="0">
                <a:solidFill>
                  <a:srgbClr val="00FFFF"/>
                </a:solidFill>
                <a:cs typeface="Traditional Arabic" pitchFamily="2" charset="-78"/>
              </a:rPr>
              <a:t> No 3358, </a:t>
            </a:r>
            <a:r>
              <a:rPr lang="en-US" sz="2800" dirty="0" err="1">
                <a:solidFill>
                  <a:srgbClr val="00FFFF"/>
                </a:solidFill>
                <a:cs typeface="Traditional Arabic" pitchFamily="2" charset="-78"/>
              </a:rPr>
              <a:t>Shahih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Kunuz</a:t>
            </a:r>
            <a:r>
              <a:rPr lang="en-US" sz="2800" dirty="0">
                <a:solidFill>
                  <a:srgbClr val="00FFFF"/>
                </a:solidFill>
                <a:cs typeface="Traditional Arabic" pitchFamily="2" charset="-78"/>
              </a:rPr>
              <a:t> As </a:t>
            </a:r>
            <a:r>
              <a:rPr lang="en-US" sz="2800" dirty="0" err="1">
                <a:solidFill>
                  <a:srgbClr val="00FFFF"/>
                </a:solidFill>
                <a:cs typeface="Traditional Arabic" pitchFamily="2" charset="-78"/>
              </a:rPr>
              <a:t>Sunnah</a:t>
            </a:r>
            <a:r>
              <a:rPr lang="en-US" sz="2800" dirty="0">
                <a:solidFill>
                  <a:srgbClr val="00FFFF"/>
                </a:solidFill>
                <a:cs typeface="Traditional Arabic" pitchFamily="2" charset="-78"/>
              </a:rPr>
              <a:t> </a:t>
            </a:r>
            <a:r>
              <a:rPr lang="en-US" sz="2800" dirty="0" err="1">
                <a:solidFill>
                  <a:srgbClr val="00FFFF"/>
                </a:solidFill>
                <a:cs typeface="Traditional Arabic" pitchFamily="2" charset="-78"/>
              </a:rPr>
              <a:t>Juz</a:t>
            </a:r>
            <a:r>
              <a:rPr lang="en-US" sz="2800" dirty="0">
                <a:solidFill>
                  <a:srgbClr val="00FFFF"/>
                </a:solidFill>
                <a:cs typeface="Traditional Arabic" pitchFamily="2" charset="-78"/>
              </a:rPr>
              <a:t> 1 </a:t>
            </a:r>
            <a:r>
              <a:rPr lang="en-US" sz="2800" dirty="0" err="1">
                <a:solidFill>
                  <a:srgbClr val="00FFFF"/>
                </a:solidFill>
                <a:cs typeface="Traditional Arabic" pitchFamily="2" charset="-78"/>
              </a:rPr>
              <a:t>hal</a:t>
            </a:r>
            <a:r>
              <a:rPr lang="en-US" sz="2800" dirty="0">
                <a:solidFill>
                  <a:srgbClr val="00FFFF"/>
                </a:solidFill>
                <a:cs typeface="Traditional Arabic" pitchFamily="2" charset="-78"/>
              </a:rPr>
              <a:t> 77 &amp; 116)</a:t>
            </a:r>
            <a:endParaRPr lang="en-US" sz="3600" dirty="0">
              <a:solidFill>
                <a:srgbClr val="00FFFF"/>
              </a:solidFill>
              <a:cs typeface="Traditional Arabic" pitchFamily="2" charset="-78"/>
            </a:endParaRPr>
          </a:p>
        </p:txBody>
      </p:sp>
    </p:spTree>
    <p:extLst>
      <p:ext uri="{BB962C8B-B14F-4D97-AF65-F5344CB8AC3E}">
        <p14:creationId xmlns:p14="http://schemas.microsoft.com/office/powerpoint/2010/main" val="8874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lob:https://web.whatsapp.com/9dda1322-8558-4781-92f4-67103b0c53c9">
            <a:extLst>
              <a:ext uri="{FF2B5EF4-FFF2-40B4-BE49-F238E27FC236}">
                <a16:creationId xmlns:a16="http://schemas.microsoft.com/office/drawing/2014/main" id="{2BFC7840-0534-4771-8B0D-7C2FE84E1DA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5" name="AutoShape 4" descr="blob:https://web.whatsapp.com/9dda1322-8558-4781-92f4-67103b0c53c9">
            <a:extLst>
              <a:ext uri="{FF2B5EF4-FFF2-40B4-BE49-F238E27FC236}">
                <a16:creationId xmlns:a16="http://schemas.microsoft.com/office/drawing/2014/main" id="{58AF51D3-6259-4597-9EC0-17DAE1AEEC6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pic>
        <p:nvPicPr>
          <p:cNvPr id="7" name="Picture 6">
            <a:extLst>
              <a:ext uri="{FF2B5EF4-FFF2-40B4-BE49-F238E27FC236}">
                <a16:creationId xmlns:a16="http://schemas.microsoft.com/office/drawing/2014/main" id="{9DDFD96E-70C3-4132-87F6-383089400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9" y="617562"/>
            <a:ext cx="9091684" cy="5438174"/>
          </a:xfrm>
          <a:prstGeom prst="rect">
            <a:avLst/>
          </a:prstGeom>
        </p:spPr>
      </p:pic>
      <p:pic>
        <p:nvPicPr>
          <p:cNvPr id="13" name="Picture 12">
            <a:extLst>
              <a:ext uri="{FF2B5EF4-FFF2-40B4-BE49-F238E27FC236}">
                <a16:creationId xmlns:a16="http://schemas.microsoft.com/office/drawing/2014/main" id="{BE2F9E76-A04C-48D9-8E10-EF729751C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394" y="609600"/>
            <a:ext cx="1322606" cy="1238593"/>
          </a:xfrm>
          <a:prstGeom prst="rect">
            <a:avLst/>
          </a:prstGeom>
        </p:spPr>
      </p:pic>
    </p:spTree>
    <p:extLst>
      <p:ext uri="{BB962C8B-B14F-4D97-AF65-F5344CB8AC3E}">
        <p14:creationId xmlns:p14="http://schemas.microsoft.com/office/powerpoint/2010/main" val="3682159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191000"/>
            <a:ext cx="8534400" cy="2123658"/>
          </a:xfrm>
          <a:prstGeom prst="rect">
            <a:avLst/>
          </a:prstGeom>
        </p:spPr>
        <p:txBody>
          <a:bodyPr wrap="square">
            <a:spAutoFit/>
          </a:bodyPr>
          <a:lstStyle/>
          <a:p>
            <a:pPr marL="514350" lvl="0" indent="-514350" algn="ctr">
              <a:spcBef>
                <a:spcPct val="0"/>
              </a:spcBef>
            </a:pPr>
            <a:r>
              <a:rPr lang="en-US" sz="4400" b="1" i="1" dirty="0" err="1">
                <a:solidFill>
                  <a:srgbClr val="FFFF00"/>
                </a:solidFill>
                <a:ea typeface="+mj-ea"/>
                <a:cs typeface="MCS Jeddah S_I fissured." pitchFamily="2" charset="-78"/>
              </a:rPr>
              <a:t>Menghindari</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Ancaman</a:t>
            </a:r>
            <a:r>
              <a:rPr lang="en-US" sz="4400" b="1" i="1" dirty="0">
                <a:solidFill>
                  <a:srgbClr val="FFFF00"/>
                </a:solidFill>
                <a:ea typeface="+mj-ea"/>
                <a:cs typeface="MCS Jeddah S_I fissured." pitchFamily="2" charset="-78"/>
              </a:rPr>
              <a:t> Allah </a:t>
            </a:r>
            <a:r>
              <a:rPr lang="en-US" sz="4400" b="1" i="1" dirty="0" err="1">
                <a:solidFill>
                  <a:srgbClr val="FFFF00"/>
                </a:solidFill>
                <a:ea typeface="+mj-ea"/>
                <a:cs typeface="MCS Jeddah S_I fissured." pitchFamily="2" charset="-78"/>
              </a:rPr>
              <a:t>Kepada</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Mereka</a:t>
            </a:r>
            <a:r>
              <a:rPr lang="en-US" sz="4400" b="1" i="1" dirty="0">
                <a:solidFill>
                  <a:srgbClr val="FFFF00"/>
                </a:solidFill>
                <a:ea typeface="+mj-ea"/>
                <a:cs typeface="MCS Jeddah S_I fissured." pitchFamily="2" charset="-78"/>
              </a:rPr>
              <a:t> Yang </a:t>
            </a:r>
            <a:r>
              <a:rPr lang="en-US" sz="4400" b="1" i="1" dirty="0" err="1">
                <a:solidFill>
                  <a:srgbClr val="FFFF00"/>
                </a:solidFill>
                <a:ea typeface="+mj-ea"/>
                <a:cs typeface="MCS Jeddah S_I fissured." pitchFamily="2" charset="-78"/>
              </a:rPr>
              <a:t>Enggan</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Berjihad</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Dengan</a:t>
            </a:r>
            <a:r>
              <a:rPr lang="en-US" sz="4400" b="1" i="1" dirty="0">
                <a:solidFill>
                  <a:srgbClr val="FFFF00"/>
                </a:solidFill>
                <a:ea typeface="+mj-ea"/>
                <a:cs typeface="MCS Jeddah S_I fissured." pitchFamily="2" charset="-78"/>
              </a:rPr>
              <a:t> </a:t>
            </a:r>
            <a:r>
              <a:rPr lang="en-US" sz="4400" b="1" i="1" dirty="0" err="1">
                <a:solidFill>
                  <a:srgbClr val="FFFF00"/>
                </a:solidFill>
                <a:ea typeface="+mj-ea"/>
                <a:cs typeface="MCS Jeddah S_I fissured." pitchFamily="2" charset="-78"/>
              </a:rPr>
              <a:t>Hartanya</a:t>
            </a:r>
            <a:endParaRPr lang="en-US" sz="4400" b="1" i="1" dirty="0">
              <a:solidFill>
                <a:srgbClr val="FFFF00"/>
              </a:solidFill>
              <a:ea typeface="+mj-ea"/>
              <a:cs typeface="MCS Jeddah S_I fissured." pitchFamily="2" charset="-78"/>
            </a:endParaRPr>
          </a:p>
        </p:txBody>
      </p:sp>
      <p:pic>
        <p:nvPicPr>
          <p:cNvPr id="6148" name="Picture 4" descr="Hasil gambar untuk pelit">
            <a:extLst>
              <a:ext uri="{FF2B5EF4-FFF2-40B4-BE49-F238E27FC236}">
                <a16:creationId xmlns:a16="http://schemas.microsoft.com/office/drawing/2014/main" id="{1A205F01-D9BB-43E3-B592-7710FB4A5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1628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6200" y="76200"/>
            <a:ext cx="8915400" cy="6629400"/>
          </a:xfrm>
        </p:spPr>
        <p:txBody>
          <a:bodyPr>
            <a:noAutofit/>
          </a:bodyPr>
          <a:lstStyle/>
          <a:p>
            <a:pPr marL="0" indent="0" algn="ctr" rtl="1">
              <a:buNone/>
            </a:pPr>
            <a:r>
              <a:rPr lang="ar-SA" sz="5400" dirty="0">
                <a:solidFill>
                  <a:srgbClr val="FFFF00"/>
                </a:solidFill>
                <a:cs typeface="Traditional Arabic" pitchFamily="2" charset="-78"/>
              </a:rPr>
              <a:t>يَوْمَ يُحْمَى عَلَيْهَا فِي نَارِ جَهَنَّمَ فَتُكْوَى بِهَا جِبَاهُهُمْ وَجُنُوبُهُمْ وَظُهُورُهُمْ هَذَا مَا كَنَزْتُمْ لِأَنْفُسِكُمْ فَذُوقُوا مَا كُنْتُمْ تَكْنِزُونَ</a:t>
            </a:r>
            <a:endParaRPr lang="ar-SA" sz="5400" b="1" dirty="0">
              <a:solidFill>
                <a:srgbClr val="FFFF00"/>
              </a:solidFill>
              <a:cs typeface="Traditional Arabic" pitchFamily="2" charset="-78"/>
            </a:endParaRPr>
          </a:p>
          <a:p>
            <a:pPr marL="0" indent="0" algn="ctr">
              <a:buNone/>
            </a:pPr>
            <a:r>
              <a:rPr lang="en-US" i="1" dirty="0"/>
              <a:t>“</a:t>
            </a:r>
            <a:r>
              <a:rPr lang="en-US" i="1" dirty="0" err="1"/>
              <a:t>Pada</a:t>
            </a:r>
            <a:r>
              <a:rPr lang="en-US" i="1" dirty="0"/>
              <a:t> </a:t>
            </a:r>
            <a:r>
              <a:rPr lang="en-US" i="1" dirty="0" err="1"/>
              <a:t>hari</a:t>
            </a:r>
            <a:r>
              <a:rPr lang="en-US" i="1" dirty="0"/>
              <a:t> </a:t>
            </a:r>
            <a:r>
              <a:rPr lang="en-US" i="1" dirty="0" err="1"/>
              <a:t>dipanaskan</a:t>
            </a:r>
            <a:r>
              <a:rPr lang="en-US" i="1" dirty="0"/>
              <a:t> </a:t>
            </a:r>
            <a:r>
              <a:rPr lang="en-US" i="1" dirty="0" err="1"/>
              <a:t>emas</a:t>
            </a:r>
            <a:r>
              <a:rPr lang="en-US" i="1" dirty="0"/>
              <a:t> </a:t>
            </a:r>
            <a:r>
              <a:rPr lang="en-US" i="1" dirty="0" err="1"/>
              <a:t>perak</a:t>
            </a:r>
            <a:r>
              <a:rPr lang="en-US" i="1" dirty="0"/>
              <a:t> </a:t>
            </a:r>
            <a:r>
              <a:rPr lang="en-US" i="1" dirty="0" err="1"/>
              <a:t>itu</a:t>
            </a:r>
            <a:r>
              <a:rPr lang="en-US" i="1" dirty="0"/>
              <a:t> </a:t>
            </a:r>
            <a:r>
              <a:rPr lang="en-US" i="1" dirty="0" err="1"/>
              <a:t>dalam</a:t>
            </a:r>
            <a:r>
              <a:rPr lang="en-US" i="1" dirty="0"/>
              <a:t> </a:t>
            </a:r>
            <a:r>
              <a:rPr lang="en-US" i="1" dirty="0" err="1"/>
              <a:t>neraka</a:t>
            </a:r>
            <a:r>
              <a:rPr lang="en-US" i="1" dirty="0"/>
              <a:t> </a:t>
            </a:r>
            <a:r>
              <a:rPr lang="en-US" i="1" dirty="0" err="1"/>
              <a:t>jahannam</a:t>
            </a:r>
            <a:r>
              <a:rPr lang="en-US" i="1" dirty="0"/>
              <a:t>, </a:t>
            </a:r>
            <a:r>
              <a:rPr lang="en-US" i="1" dirty="0" err="1"/>
              <a:t>lalu</a:t>
            </a:r>
            <a:r>
              <a:rPr lang="en-US" i="1" dirty="0"/>
              <a:t> </a:t>
            </a:r>
            <a:r>
              <a:rPr lang="en-US" i="1" dirty="0" err="1"/>
              <a:t>dibakar</a:t>
            </a:r>
            <a:r>
              <a:rPr lang="en-US" i="1" dirty="0"/>
              <a:t> </a:t>
            </a:r>
            <a:r>
              <a:rPr lang="en-US" i="1" dirty="0" err="1"/>
              <a:t>dengannya</a:t>
            </a:r>
            <a:r>
              <a:rPr lang="en-US" i="1" dirty="0"/>
              <a:t> </a:t>
            </a:r>
            <a:r>
              <a:rPr lang="en-US" i="1" dirty="0" err="1"/>
              <a:t>dahi</a:t>
            </a:r>
            <a:r>
              <a:rPr lang="en-US" i="1" dirty="0"/>
              <a:t> </a:t>
            </a:r>
            <a:r>
              <a:rPr lang="en-US" i="1" dirty="0" err="1"/>
              <a:t>mereka</a:t>
            </a:r>
            <a:r>
              <a:rPr lang="en-US" i="1" dirty="0"/>
              <a:t>, </a:t>
            </a:r>
            <a:r>
              <a:rPr lang="en-US" i="1" dirty="0" err="1"/>
              <a:t>lambung</a:t>
            </a:r>
            <a:r>
              <a:rPr lang="en-US" i="1" dirty="0"/>
              <a:t> </a:t>
            </a:r>
            <a:r>
              <a:rPr lang="en-US" i="1" dirty="0" err="1"/>
              <a:t>dan</a:t>
            </a:r>
            <a:r>
              <a:rPr lang="en-US" i="1" dirty="0"/>
              <a:t> </a:t>
            </a:r>
            <a:r>
              <a:rPr lang="en-US" i="1" dirty="0" err="1"/>
              <a:t>punggung</a:t>
            </a:r>
            <a:r>
              <a:rPr lang="en-US" i="1" dirty="0"/>
              <a:t> </a:t>
            </a:r>
            <a:r>
              <a:rPr lang="en-US" i="1" dirty="0" err="1"/>
              <a:t>mereka</a:t>
            </a:r>
            <a:r>
              <a:rPr lang="en-US" i="1" dirty="0"/>
              <a:t> (</a:t>
            </a:r>
            <a:r>
              <a:rPr lang="en-US" i="1" dirty="0" err="1"/>
              <a:t>lalu</a:t>
            </a:r>
            <a:r>
              <a:rPr lang="en-US" i="1" dirty="0"/>
              <a:t> </a:t>
            </a:r>
            <a:r>
              <a:rPr lang="en-US" i="1" dirty="0" err="1"/>
              <a:t>dikatakan</a:t>
            </a:r>
            <a:r>
              <a:rPr lang="en-US" i="1" dirty="0"/>
              <a:t>) </a:t>
            </a:r>
            <a:r>
              <a:rPr lang="en-US" i="1" dirty="0" err="1"/>
              <a:t>kepada</a:t>
            </a:r>
            <a:r>
              <a:rPr lang="en-US" i="1" dirty="0"/>
              <a:t> </a:t>
            </a:r>
            <a:r>
              <a:rPr lang="en-US" i="1" dirty="0" err="1"/>
              <a:t>mereka</a:t>
            </a:r>
            <a:r>
              <a:rPr lang="en-US" i="1" dirty="0"/>
              <a:t> : "</a:t>
            </a:r>
            <a:r>
              <a:rPr lang="en-US" i="1" dirty="0" err="1"/>
              <a:t>Inilah</a:t>
            </a:r>
            <a:r>
              <a:rPr lang="en-US" i="1" dirty="0"/>
              <a:t> </a:t>
            </a:r>
            <a:r>
              <a:rPr lang="en-US" i="1" dirty="0" err="1"/>
              <a:t>harta</a:t>
            </a:r>
            <a:r>
              <a:rPr lang="en-US" i="1" dirty="0"/>
              <a:t> </a:t>
            </a:r>
            <a:r>
              <a:rPr lang="en-US" i="1" dirty="0" err="1"/>
              <a:t>bendamu</a:t>
            </a:r>
            <a:r>
              <a:rPr lang="en-US" i="1" dirty="0"/>
              <a:t> yang </a:t>
            </a:r>
            <a:r>
              <a:rPr lang="en-US" i="1" dirty="0" err="1"/>
              <a:t>kamu</a:t>
            </a:r>
            <a:r>
              <a:rPr lang="en-US" i="1" dirty="0"/>
              <a:t> </a:t>
            </a:r>
            <a:r>
              <a:rPr lang="en-US" i="1" dirty="0" err="1"/>
              <a:t>simpan</a:t>
            </a:r>
            <a:r>
              <a:rPr lang="en-US" i="1" dirty="0"/>
              <a:t> </a:t>
            </a:r>
            <a:r>
              <a:rPr lang="en-US" i="1" dirty="0" err="1"/>
              <a:t>untuk</a:t>
            </a:r>
            <a:r>
              <a:rPr lang="en-US" i="1" dirty="0"/>
              <a:t> </a:t>
            </a:r>
            <a:r>
              <a:rPr lang="en-US" i="1" dirty="0" err="1"/>
              <a:t>dirimu</a:t>
            </a:r>
            <a:r>
              <a:rPr lang="en-US" i="1" dirty="0"/>
              <a:t> </a:t>
            </a:r>
            <a:r>
              <a:rPr lang="en-US" i="1" dirty="0" err="1"/>
              <a:t>sendiri</a:t>
            </a:r>
            <a:r>
              <a:rPr lang="en-US" i="1" dirty="0"/>
              <a:t>, </a:t>
            </a:r>
            <a:r>
              <a:rPr lang="en-US" i="1" dirty="0" err="1"/>
              <a:t>maka</a:t>
            </a:r>
            <a:r>
              <a:rPr lang="en-US" i="1" dirty="0"/>
              <a:t> </a:t>
            </a:r>
            <a:r>
              <a:rPr lang="en-US" i="1" dirty="0" err="1"/>
              <a:t>rasakanlah</a:t>
            </a:r>
            <a:r>
              <a:rPr lang="en-US" i="1" dirty="0"/>
              <a:t> </a:t>
            </a:r>
            <a:r>
              <a:rPr lang="en-US" i="1" dirty="0" err="1"/>
              <a:t>sekarang</a:t>
            </a:r>
            <a:r>
              <a:rPr lang="en-US" i="1" dirty="0"/>
              <a:t> (</a:t>
            </a:r>
            <a:r>
              <a:rPr lang="en-US" i="1" dirty="0" err="1"/>
              <a:t>akibat</a:t>
            </a:r>
            <a:r>
              <a:rPr lang="en-US" i="1" dirty="0"/>
              <a:t> </a:t>
            </a:r>
            <a:r>
              <a:rPr lang="en-US" i="1" dirty="0" err="1"/>
              <a:t>dari</a:t>
            </a:r>
            <a:r>
              <a:rPr lang="en-US" i="1" dirty="0"/>
              <a:t>) </a:t>
            </a:r>
            <a:r>
              <a:rPr lang="en-US" i="1" dirty="0" err="1"/>
              <a:t>apa</a:t>
            </a:r>
            <a:r>
              <a:rPr lang="en-US" i="1" dirty="0"/>
              <a:t> yang </a:t>
            </a:r>
            <a:r>
              <a:rPr lang="en-US" i="1" dirty="0" err="1"/>
              <a:t>kamu</a:t>
            </a:r>
            <a:r>
              <a:rPr lang="en-US" i="1" dirty="0"/>
              <a:t> </a:t>
            </a:r>
            <a:r>
              <a:rPr lang="en-US" i="1" dirty="0" err="1"/>
              <a:t>simpan</a:t>
            </a:r>
            <a:r>
              <a:rPr lang="en-US" i="1" dirty="0"/>
              <a:t> </a:t>
            </a:r>
            <a:r>
              <a:rPr lang="en-US" i="1" dirty="0" err="1"/>
              <a:t>itu</a:t>
            </a:r>
            <a:r>
              <a:rPr lang="en-US" i="1" dirty="0"/>
              <a:t>.“</a:t>
            </a:r>
          </a:p>
          <a:p>
            <a:pPr marL="0" indent="0" algn="ctr">
              <a:buNone/>
            </a:pPr>
            <a:r>
              <a:rPr lang="en-US" b="1" dirty="0">
                <a:solidFill>
                  <a:srgbClr val="00FFFF"/>
                </a:solidFill>
              </a:rPr>
              <a:t>(QS At </a:t>
            </a:r>
            <a:r>
              <a:rPr lang="en-US" b="1" dirty="0" err="1">
                <a:solidFill>
                  <a:srgbClr val="00FFFF"/>
                </a:solidFill>
              </a:rPr>
              <a:t>Taubah</a:t>
            </a:r>
            <a:r>
              <a:rPr lang="en-US" b="1" dirty="0">
                <a:solidFill>
                  <a:srgbClr val="00FFFF"/>
                </a:solidFill>
              </a:rPr>
              <a:t> 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 calcmode="lin" valueType="num">
                                      <p:cBhvr>
                                        <p:cTn id="23"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04800" y="533400"/>
            <a:ext cx="8534400" cy="5257800"/>
          </a:xfrm>
        </p:spPr>
        <p:txBody>
          <a:bodyPr>
            <a:noAutofit/>
          </a:bodyPr>
          <a:lstStyle/>
          <a:p>
            <a:pPr marL="0" indent="0" algn="ctr" rtl="1">
              <a:buNone/>
            </a:pPr>
            <a:r>
              <a:rPr lang="ar-SA" sz="6000" dirty="0">
                <a:solidFill>
                  <a:srgbClr val="FFFF00"/>
                </a:solidFill>
                <a:latin typeface="Traditional Arabic" pitchFamily="18" charset="-78"/>
                <a:cs typeface="Traditional Arabic" pitchFamily="18" charset="-78"/>
              </a:rPr>
              <a:t>هَا أَنْتُمْ هَؤُلَاءِ تُدْعَوْنَ لِتُنْفِقُوا فِي سَبِيلِ اللَّهِ فَمِنْكُمْ مَنْ يَبْخَلُ وَمَنْ يَبْخَلْ فَإِنَّمَا يَبْخَلُ عَنْ نَفْسِهِ وَاللَّهُ الْغَنِيُّ وَأَنْتُمُ الْفُقَرَاءُ وَإِنْ تَتَوَلَّوْا يَسْتَبْدِلْ قَوْمًا غَيْرَكُمْ ثُمَّ لَا يَكُونُوا أَمْثَالَكُمْ</a:t>
            </a:r>
            <a:endParaRPr lang="en-US" sz="3600" dirty="0">
              <a:solidFill>
                <a:srgbClr val="FFFF00"/>
              </a:solidFill>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04800" y="152400"/>
            <a:ext cx="8534400" cy="6477000"/>
          </a:xfrm>
        </p:spPr>
        <p:txBody>
          <a:bodyPr>
            <a:noAutofit/>
          </a:bodyPr>
          <a:lstStyle/>
          <a:p>
            <a:pPr marL="0" indent="0" algn="ctr">
              <a:buNone/>
            </a:pPr>
            <a:r>
              <a:rPr lang="en-US" sz="3500" i="1" dirty="0"/>
              <a:t>“</a:t>
            </a:r>
            <a:r>
              <a:rPr lang="en-US" sz="3500" i="1" dirty="0" err="1"/>
              <a:t>Ingatlah</a:t>
            </a:r>
            <a:r>
              <a:rPr lang="en-US" sz="3500" i="1" dirty="0"/>
              <a:t>, </a:t>
            </a:r>
            <a:r>
              <a:rPr lang="en-US" sz="3500" i="1" dirty="0" err="1"/>
              <a:t>kamu</a:t>
            </a:r>
            <a:r>
              <a:rPr lang="en-US" sz="3500" i="1" dirty="0"/>
              <a:t> </a:t>
            </a:r>
            <a:r>
              <a:rPr lang="en-US" sz="3500" i="1" dirty="0" err="1"/>
              <a:t>ini</a:t>
            </a:r>
            <a:r>
              <a:rPr lang="en-US" sz="3500" i="1" dirty="0"/>
              <a:t> </a:t>
            </a:r>
            <a:r>
              <a:rPr lang="en-US" sz="3500" i="1" dirty="0" err="1"/>
              <a:t>orang-orang</a:t>
            </a:r>
            <a:r>
              <a:rPr lang="en-US" sz="3500" i="1" dirty="0"/>
              <a:t> yang </a:t>
            </a:r>
            <a:r>
              <a:rPr lang="en-US" sz="3500" i="1" dirty="0" err="1"/>
              <a:t>diajak</a:t>
            </a:r>
            <a:r>
              <a:rPr lang="en-US" sz="3500" i="1" dirty="0"/>
              <a:t> </a:t>
            </a:r>
            <a:r>
              <a:rPr lang="en-US" sz="3500" i="1" dirty="0" err="1"/>
              <a:t>untuk</a:t>
            </a:r>
            <a:r>
              <a:rPr lang="en-US" sz="3500" i="1" dirty="0"/>
              <a:t> </a:t>
            </a:r>
            <a:r>
              <a:rPr lang="en-US" sz="3500" i="1" dirty="0" err="1"/>
              <a:t>menafkahkan</a:t>
            </a:r>
            <a:r>
              <a:rPr lang="en-US" sz="3500" i="1" dirty="0"/>
              <a:t> (</a:t>
            </a:r>
            <a:r>
              <a:rPr lang="en-US" sz="3500" i="1" dirty="0" err="1"/>
              <a:t>hartamu</a:t>
            </a:r>
            <a:r>
              <a:rPr lang="en-US" sz="3500" i="1" dirty="0"/>
              <a:t>) </a:t>
            </a:r>
            <a:r>
              <a:rPr lang="en-US" sz="3500" i="1" dirty="0" err="1"/>
              <a:t>pada</a:t>
            </a:r>
            <a:r>
              <a:rPr lang="en-US" sz="3500" i="1" dirty="0"/>
              <a:t> </a:t>
            </a:r>
            <a:r>
              <a:rPr lang="en-US" sz="3500" i="1" dirty="0" err="1"/>
              <a:t>jalan</a:t>
            </a:r>
            <a:r>
              <a:rPr lang="en-US" sz="3500" i="1" dirty="0"/>
              <a:t> Allah. </a:t>
            </a:r>
            <a:r>
              <a:rPr lang="en-US" sz="3500" i="1" dirty="0" err="1"/>
              <a:t>Maka</a:t>
            </a:r>
            <a:r>
              <a:rPr lang="en-US" sz="3500" i="1" dirty="0"/>
              <a:t> </a:t>
            </a:r>
            <a:r>
              <a:rPr lang="en-US" sz="3500" i="1" dirty="0" err="1"/>
              <a:t>di</a:t>
            </a:r>
            <a:r>
              <a:rPr lang="en-US" sz="3500" i="1" dirty="0"/>
              <a:t> </a:t>
            </a:r>
            <a:r>
              <a:rPr lang="en-US" sz="3500" i="1" dirty="0" err="1"/>
              <a:t>antara</a:t>
            </a:r>
            <a:r>
              <a:rPr lang="en-US" sz="3500" i="1" dirty="0"/>
              <a:t> </a:t>
            </a:r>
            <a:r>
              <a:rPr lang="en-US" sz="3500" i="1" dirty="0" err="1"/>
              <a:t>kamu</a:t>
            </a:r>
            <a:r>
              <a:rPr lang="en-US" sz="3500" i="1" dirty="0"/>
              <a:t> </a:t>
            </a:r>
            <a:r>
              <a:rPr lang="en-US" sz="3500" i="1" dirty="0" err="1"/>
              <a:t>ada</a:t>
            </a:r>
            <a:r>
              <a:rPr lang="en-US" sz="3500" i="1" dirty="0"/>
              <a:t> yang </a:t>
            </a:r>
            <a:r>
              <a:rPr lang="en-US" sz="3500" i="1" dirty="0" err="1"/>
              <a:t>kikir</a:t>
            </a:r>
            <a:r>
              <a:rPr lang="en-US" sz="3500" i="1" dirty="0"/>
              <a:t>, </a:t>
            </a:r>
            <a:r>
              <a:rPr lang="en-US" sz="3500" i="1" dirty="0" err="1"/>
              <a:t>dan</a:t>
            </a:r>
            <a:r>
              <a:rPr lang="en-US" sz="3500" i="1" dirty="0"/>
              <a:t> </a:t>
            </a:r>
            <a:r>
              <a:rPr lang="en-US" sz="3500" i="1" dirty="0" err="1"/>
              <a:t>siapa</a:t>
            </a:r>
            <a:r>
              <a:rPr lang="en-US" sz="3500" i="1" dirty="0"/>
              <a:t> yang </a:t>
            </a:r>
            <a:r>
              <a:rPr lang="en-US" sz="3500" i="1" dirty="0" err="1"/>
              <a:t>kikir</a:t>
            </a:r>
            <a:r>
              <a:rPr lang="en-US" sz="3500" i="1" dirty="0"/>
              <a:t> </a:t>
            </a:r>
            <a:r>
              <a:rPr lang="en-US" sz="3500" i="1" dirty="0" err="1"/>
              <a:t>sesungguhnya</a:t>
            </a:r>
            <a:r>
              <a:rPr lang="en-US" sz="3500" i="1" dirty="0"/>
              <a:t> </a:t>
            </a:r>
            <a:r>
              <a:rPr lang="en-US" sz="3500" i="1" dirty="0" err="1"/>
              <a:t>dia</a:t>
            </a:r>
            <a:r>
              <a:rPr lang="en-US" sz="3500" i="1" dirty="0"/>
              <a:t> </a:t>
            </a:r>
            <a:r>
              <a:rPr lang="en-US" sz="3500" i="1" dirty="0" err="1"/>
              <a:t>hanyalah</a:t>
            </a:r>
            <a:r>
              <a:rPr lang="en-US" sz="3500" i="1" dirty="0"/>
              <a:t> </a:t>
            </a:r>
            <a:r>
              <a:rPr lang="en-US" sz="3500" i="1" dirty="0" err="1"/>
              <a:t>kikir</a:t>
            </a:r>
            <a:r>
              <a:rPr lang="en-US" sz="3500" i="1" dirty="0"/>
              <a:t> </a:t>
            </a:r>
            <a:r>
              <a:rPr lang="en-US" sz="3500" i="1" dirty="0" err="1"/>
              <a:t>terhadap</a:t>
            </a:r>
            <a:r>
              <a:rPr lang="en-US" sz="3500" i="1" dirty="0"/>
              <a:t> </a:t>
            </a:r>
            <a:r>
              <a:rPr lang="en-US" sz="3500" i="1" dirty="0" err="1"/>
              <a:t>dirinya</a:t>
            </a:r>
            <a:r>
              <a:rPr lang="en-US" sz="3500" i="1" dirty="0"/>
              <a:t> </a:t>
            </a:r>
            <a:r>
              <a:rPr lang="en-US" sz="3500" i="1" dirty="0" err="1"/>
              <a:t>sendiri</a:t>
            </a:r>
            <a:r>
              <a:rPr lang="en-US" sz="3500" i="1" dirty="0"/>
              <a:t>. Dan Allah-</a:t>
            </a:r>
            <a:r>
              <a:rPr lang="en-US" sz="3500" i="1" dirty="0" err="1"/>
              <a:t>lah</a:t>
            </a:r>
            <a:r>
              <a:rPr lang="en-US" sz="3500" i="1" dirty="0"/>
              <a:t> yang </a:t>
            </a:r>
            <a:r>
              <a:rPr lang="en-US" sz="3500" i="1" dirty="0" err="1"/>
              <a:t>Maha</a:t>
            </a:r>
            <a:r>
              <a:rPr lang="en-US" sz="3500" i="1" dirty="0"/>
              <a:t> </a:t>
            </a:r>
            <a:r>
              <a:rPr lang="en-US" sz="3500" i="1" dirty="0" err="1"/>
              <a:t>Kaya</a:t>
            </a:r>
            <a:r>
              <a:rPr lang="en-US" sz="3500" i="1" dirty="0"/>
              <a:t> </a:t>
            </a:r>
            <a:r>
              <a:rPr lang="en-US" sz="3500" i="1" dirty="0" err="1"/>
              <a:t>sedangkan</a:t>
            </a:r>
            <a:r>
              <a:rPr lang="en-US" sz="3500" i="1" dirty="0"/>
              <a:t> </a:t>
            </a:r>
            <a:r>
              <a:rPr lang="en-US" sz="3500" i="1" dirty="0" err="1"/>
              <a:t>kamulah</a:t>
            </a:r>
            <a:r>
              <a:rPr lang="en-US" sz="3500" i="1" dirty="0"/>
              <a:t> </a:t>
            </a:r>
            <a:r>
              <a:rPr lang="en-US" sz="3500" i="1" dirty="0" err="1"/>
              <a:t>orang-orang</a:t>
            </a:r>
            <a:r>
              <a:rPr lang="en-US" sz="3500" i="1" dirty="0"/>
              <a:t> yang </a:t>
            </a:r>
            <a:r>
              <a:rPr lang="en-US" sz="3500" i="1" dirty="0" err="1"/>
              <a:t>berkehendak</a:t>
            </a:r>
            <a:r>
              <a:rPr lang="en-US" sz="3500" i="1" dirty="0"/>
              <a:t> (</a:t>
            </a:r>
            <a:r>
              <a:rPr lang="en-US" sz="3500" i="1" dirty="0" err="1"/>
              <a:t>kepada-Nya</a:t>
            </a:r>
            <a:r>
              <a:rPr lang="en-US" sz="3500" i="1" dirty="0"/>
              <a:t>); </a:t>
            </a:r>
            <a:r>
              <a:rPr lang="en-US" sz="3500" i="1" dirty="0" err="1">
                <a:solidFill>
                  <a:srgbClr val="00FFFF"/>
                </a:solidFill>
              </a:rPr>
              <a:t>dan</a:t>
            </a:r>
            <a:r>
              <a:rPr lang="en-US" sz="3500" i="1" dirty="0">
                <a:solidFill>
                  <a:srgbClr val="00FFFF"/>
                </a:solidFill>
              </a:rPr>
              <a:t> </a:t>
            </a:r>
            <a:r>
              <a:rPr lang="en-US" sz="3500" i="1" dirty="0" err="1">
                <a:solidFill>
                  <a:srgbClr val="00FFFF"/>
                </a:solidFill>
              </a:rPr>
              <a:t>jika</a:t>
            </a:r>
            <a:r>
              <a:rPr lang="en-US" sz="3500" i="1" dirty="0">
                <a:solidFill>
                  <a:srgbClr val="00FFFF"/>
                </a:solidFill>
              </a:rPr>
              <a:t> </a:t>
            </a:r>
            <a:r>
              <a:rPr lang="en-US" sz="3500" i="1" dirty="0" err="1">
                <a:solidFill>
                  <a:srgbClr val="00FFFF"/>
                </a:solidFill>
              </a:rPr>
              <a:t>kamu</a:t>
            </a:r>
            <a:r>
              <a:rPr lang="en-US" sz="3500" i="1" dirty="0">
                <a:solidFill>
                  <a:srgbClr val="00FFFF"/>
                </a:solidFill>
              </a:rPr>
              <a:t> </a:t>
            </a:r>
            <a:r>
              <a:rPr lang="en-US" sz="3500" i="1" dirty="0" err="1">
                <a:solidFill>
                  <a:srgbClr val="00FFFF"/>
                </a:solidFill>
              </a:rPr>
              <a:t>berpaling</a:t>
            </a:r>
            <a:r>
              <a:rPr lang="en-US" sz="3500" i="1" dirty="0">
                <a:solidFill>
                  <a:srgbClr val="00FFFF"/>
                </a:solidFill>
              </a:rPr>
              <a:t> </a:t>
            </a:r>
            <a:r>
              <a:rPr lang="en-US" sz="3500" i="1" dirty="0" err="1">
                <a:solidFill>
                  <a:srgbClr val="00FFFF"/>
                </a:solidFill>
              </a:rPr>
              <a:t>niscaya</a:t>
            </a:r>
            <a:r>
              <a:rPr lang="en-US" sz="3500" i="1" dirty="0">
                <a:solidFill>
                  <a:srgbClr val="00FFFF"/>
                </a:solidFill>
              </a:rPr>
              <a:t> </a:t>
            </a:r>
            <a:r>
              <a:rPr lang="en-US" sz="3500" i="1" dirty="0" err="1">
                <a:solidFill>
                  <a:srgbClr val="00FFFF"/>
                </a:solidFill>
              </a:rPr>
              <a:t>Dia</a:t>
            </a:r>
            <a:r>
              <a:rPr lang="en-US" sz="3500" i="1" dirty="0">
                <a:solidFill>
                  <a:srgbClr val="00FFFF"/>
                </a:solidFill>
              </a:rPr>
              <a:t> </a:t>
            </a:r>
            <a:r>
              <a:rPr lang="en-US" sz="3500" i="1" dirty="0" err="1">
                <a:solidFill>
                  <a:srgbClr val="00FFFF"/>
                </a:solidFill>
              </a:rPr>
              <a:t>akan</a:t>
            </a:r>
            <a:r>
              <a:rPr lang="en-US" sz="3500" i="1" dirty="0">
                <a:solidFill>
                  <a:srgbClr val="00FFFF"/>
                </a:solidFill>
              </a:rPr>
              <a:t> </a:t>
            </a:r>
            <a:r>
              <a:rPr lang="en-US" sz="3500" i="1" dirty="0" err="1">
                <a:solidFill>
                  <a:srgbClr val="00FFFF"/>
                </a:solidFill>
              </a:rPr>
              <a:t>mengganti</a:t>
            </a:r>
            <a:r>
              <a:rPr lang="en-US" sz="3500" i="1" dirty="0">
                <a:solidFill>
                  <a:srgbClr val="00FFFF"/>
                </a:solidFill>
              </a:rPr>
              <a:t> (</a:t>
            </a:r>
            <a:r>
              <a:rPr lang="en-US" sz="3500" i="1" dirty="0" err="1">
                <a:solidFill>
                  <a:srgbClr val="00FFFF"/>
                </a:solidFill>
              </a:rPr>
              <a:t>kamu</a:t>
            </a:r>
            <a:r>
              <a:rPr lang="en-US" sz="3500" i="1" dirty="0">
                <a:solidFill>
                  <a:srgbClr val="00FFFF"/>
                </a:solidFill>
              </a:rPr>
              <a:t>) </a:t>
            </a:r>
            <a:r>
              <a:rPr lang="en-US" sz="3500" i="1" dirty="0" err="1">
                <a:solidFill>
                  <a:srgbClr val="00FFFF"/>
                </a:solidFill>
              </a:rPr>
              <a:t>dengan</a:t>
            </a:r>
            <a:r>
              <a:rPr lang="en-US" sz="3500" i="1" dirty="0">
                <a:solidFill>
                  <a:srgbClr val="00FFFF"/>
                </a:solidFill>
              </a:rPr>
              <a:t> </a:t>
            </a:r>
            <a:r>
              <a:rPr lang="en-US" sz="3500" i="1" dirty="0" err="1">
                <a:solidFill>
                  <a:srgbClr val="00FFFF"/>
                </a:solidFill>
              </a:rPr>
              <a:t>kaum</a:t>
            </a:r>
            <a:r>
              <a:rPr lang="en-US" sz="3500" i="1" dirty="0">
                <a:solidFill>
                  <a:srgbClr val="00FFFF"/>
                </a:solidFill>
              </a:rPr>
              <a:t> yang lain; </a:t>
            </a:r>
            <a:r>
              <a:rPr lang="en-US" sz="3500" i="1" dirty="0" err="1">
                <a:solidFill>
                  <a:srgbClr val="00FFFF"/>
                </a:solidFill>
              </a:rPr>
              <a:t>dan</a:t>
            </a:r>
            <a:r>
              <a:rPr lang="en-US" sz="3500" i="1" dirty="0">
                <a:solidFill>
                  <a:srgbClr val="00FFFF"/>
                </a:solidFill>
              </a:rPr>
              <a:t> </a:t>
            </a:r>
            <a:r>
              <a:rPr lang="en-US" sz="3500" i="1" dirty="0" err="1">
                <a:solidFill>
                  <a:srgbClr val="00FFFF"/>
                </a:solidFill>
              </a:rPr>
              <a:t>mereka</a:t>
            </a:r>
            <a:r>
              <a:rPr lang="en-US" sz="3500" i="1" dirty="0">
                <a:solidFill>
                  <a:srgbClr val="00FFFF"/>
                </a:solidFill>
              </a:rPr>
              <a:t> </a:t>
            </a:r>
            <a:r>
              <a:rPr lang="en-US" sz="3500" i="1" dirty="0" err="1">
                <a:solidFill>
                  <a:srgbClr val="00FFFF"/>
                </a:solidFill>
              </a:rPr>
              <a:t>tidak</a:t>
            </a:r>
            <a:r>
              <a:rPr lang="en-US" sz="3500" i="1" dirty="0">
                <a:solidFill>
                  <a:srgbClr val="00FFFF"/>
                </a:solidFill>
              </a:rPr>
              <a:t> </a:t>
            </a:r>
            <a:r>
              <a:rPr lang="en-US" sz="3500" i="1" dirty="0" err="1">
                <a:solidFill>
                  <a:srgbClr val="00FFFF"/>
                </a:solidFill>
              </a:rPr>
              <a:t>akan</a:t>
            </a:r>
            <a:r>
              <a:rPr lang="en-US" sz="3500" i="1" dirty="0">
                <a:solidFill>
                  <a:srgbClr val="00FFFF"/>
                </a:solidFill>
              </a:rPr>
              <a:t> </a:t>
            </a:r>
            <a:r>
              <a:rPr lang="en-US" sz="3500" i="1" dirty="0" err="1">
                <a:solidFill>
                  <a:srgbClr val="00FFFF"/>
                </a:solidFill>
              </a:rPr>
              <a:t>seperti</a:t>
            </a:r>
            <a:r>
              <a:rPr lang="en-US" sz="3500" i="1" dirty="0">
                <a:solidFill>
                  <a:srgbClr val="00FFFF"/>
                </a:solidFill>
              </a:rPr>
              <a:t> </a:t>
            </a:r>
            <a:r>
              <a:rPr lang="en-US" sz="3500" i="1" dirty="0" err="1">
                <a:solidFill>
                  <a:srgbClr val="00FFFF"/>
                </a:solidFill>
              </a:rPr>
              <a:t>kamu</a:t>
            </a:r>
            <a:r>
              <a:rPr lang="en-US" sz="3500" i="1" dirty="0">
                <a:solidFill>
                  <a:srgbClr val="00FFFF"/>
                </a:solidFill>
              </a:rPr>
              <a:t> </a:t>
            </a:r>
            <a:r>
              <a:rPr lang="en-US" sz="3500" i="1" dirty="0" err="1">
                <a:solidFill>
                  <a:srgbClr val="00FFFF"/>
                </a:solidFill>
              </a:rPr>
              <a:t>ini</a:t>
            </a:r>
            <a:r>
              <a:rPr lang="en-US" sz="3500" i="1" dirty="0"/>
              <a:t>”. </a:t>
            </a:r>
          </a:p>
          <a:p>
            <a:pPr marL="0" indent="0" algn="ctr">
              <a:buNone/>
            </a:pPr>
            <a:r>
              <a:rPr lang="en-US" sz="3500" b="1" dirty="0">
                <a:solidFill>
                  <a:srgbClr val="FFFF00"/>
                </a:solidFill>
              </a:rPr>
              <a:t>(QS Muhammad 38)</a:t>
            </a:r>
            <a:br>
              <a:rPr lang="en-US" sz="3500" dirty="0"/>
            </a:br>
            <a:endParaRPr lang="en-US" sz="3500" b="1" dirty="0">
              <a:solidFill>
                <a:srgbClr val="FFFF00"/>
              </a:solidFill>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6200" y="76200"/>
            <a:ext cx="8915400" cy="6629400"/>
          </a:xfrm>
        </p:spPr>
        <p:txBody>
          <a:bodyPr>
            <a:noAutofit/>
          </a:bodyPr>
          <a:lstStyle/>
          <a:p>
            <a:pPr marL="0" indent="0" algn="ctr" rtl="1">
              <a:buNone/>
            </a:pPr>
            <a:r>
              <a:rPr lang="ar-SA" sz="5400" dirty="0">
                <a:solidFill>
                  <a:srgbClr val="FFFF00"/>
                </a:solidFill>
                <a:cs typeface="Traditional Arabic" pitchFamily="2" charset="-78"/>
              </a:rPr>
              <a:t>وَلَا يَحْسَبَنَّ الَّذِينَ يَبْخَلُونَ بِمَا آَتَاهُمُ اللَّهُ مِنْ فَضْلِهِ هُوَ خَيْرًا لَهُمْ بَلْ هُوَ شَرٌّ لَهُمْ سَيُطَوَّقُونَ مَا بَخِلُوا بِهِ يَوْمَ الْقِيَامَةِ</a:t>
            </a:r>
          </a:p>
          <a:p>
            <a:pPr marL="0" indent="0" algn="ctr" rtl="1">
              <a:buNone/>
            </a:pPr>
            <a:r>
              <a:rPr lang="en-US" i="1" dirty="0"/>
              <a:t>“</a:t>
            </a:r>
            <a:r>
              <a:rPr lang="en-US" i="1" dirty="0" err="1"/>
              <a:t>Sekali</a:t>
            </a:r>
            <a:r>
              <a:rPr lang="en-US" i="1" dirty="0"/>
              <a:t>-kali </a:t>
            </a:r>
            <a:r>
              <a:rPr lang="en-US" i="1" dirty="0" err="1"/>
              <a:t>janganlah</a:t>
            </a:r>
            <a:r>
              <a:rPr lang="en-US" i="1" dirty="0"/>
              <a:t> </a:t>
            </a:r>
            <a:r>
              <a:rPr lang="en-US" i="1" dirty="0" err="1"/>
              <a:t>orang-orang</a:t>
            </a:r>
            <a:r>
              <a:rPr lang="en-US" i="1" dirty="0"/>
              <a:t> yang </a:t>
            </a:r>
            <a:r>
              <a:rPr lang="en-US" i="1" dirty="0" err="1"/>
              <a:t>bakhil</a:t>
            </a:r>
            <a:r>
              <a:rPr lang="en-US" i="1" dirty="0"/>
              <a:t> </a:t>
            </a:r>
            <a:r>
              <a:rPr lang="en-US" i="1" dirty="0" err="1"/>
              <a:t>dengan</a:t>
            </a:r>
            <a:r>
              <a:rPr lang="en-US" i="1" dirty="0"/>
              <a:t> </a:t>
            </a:r>
            <a:r>
              <a:rPr lang="en-US" i="1" dirty="0" err="1"/>
              <a:t>harta</a:t>
            </a:r>
            <a:r>
              <a:rPr lang="en-US" i="1" dirty="0"/>
              <a:t> yang Allah </a:t>
            </a:r>
            <a:r>
              <a:rPr lang="en-US" i="1" dirty="0" err="1"/>
              <a:t>berikan</a:t>
            </a:r>
            <a:r>
              <a:rPr lang="en-US" i="1" dirty="0"/>
              <a:t> </a:t>
            </a:r>
            <a:r>
              <a:rPr lang="en-US" i="1" dirty="0" err="1"/>
              <a:t>kepada</a:t>
            </a:r>
            <a:r>
              <a:rPr lang="en-US" i="1" dirty="0"/>
              <a:t> </a:t>
            </a:r>
            <a:r>
              <a:rPr lang="en-US" i="1" dirty="0" err="1"/>
              <a:t>mereka</a:t>
            </a:r>
            <a:r>
              <a:rPr lang="en-US" i="1" dirty="0"/>
              <a:t> </a:t>
            </a:r>
            <a:r>
              <a:rPr lang="en-US" i="1" dirty="0" err="1"/>
              <a:t>dari</a:t>
            </a:r>
            <a:r>
              <a:rPr lang="en-US" i="1" dirty="0"/>
              <a:t> </a:t>
            </a:r>
            <a:r>
              <a:rPr lang="en-US" i="1" dirty="0" err="1"/>
              <a:t>karunia-Nya</a:t>
            </a:r>
            <a:r>
              <a:rPr lang="en-US" i="1" dirty="0"/>
              <a:t> </a:t>
            </a:r>
            <a:r>
              <a:rPr lang="en-US" i="1" dirty="0" err="1"/>
              <a:t>menyangka</a:t>
            </a:r>
            <a:r>
              <a:rPr lang="en-US" i="1" dirty="0"/>
              <a:t>, </a:t>
            </a:r>
            <a:r>
              <a:rPr lang="en-US" i="1" dirty="0" err="1"/>
              <a:t>bahwa</a:t>
            </a:r>
            <a:r>
              <a:rPr lang="en-US" i="1" dirty="0"/>
              <a:t> </a:t>
            </a:r>
            <a:r>
              <a:rPr lang="en-US" i="1" dirty="0" err="1"/>
              <a:t>kebakhilan</a:t>
            </a:r>
            <a:r>
              <a:rPr lang="en-US" i="1" dirty="0"/>
              <a:t> </a:t>
            </a:r>
            <a:r>
              <a:rPr lang="en-US" i="1" dirty="0" err="1"/>
              <a:t>itu</a:t>
            </a:r>
            <a:r>
              <a:rPr lang="en-US" i="1" dirty="0"/>
              <a:t> </a:t>
            </a:r>
            <a:r>
              <a:rPr lang="en-US" i="1" dirty="0" err="1"/>
              <a:t>baik</a:t>
            </a:r>
            <a:r>
              <a:rPr lang="en-US" i="1" dirty="0"/>
              <a:t> </a:t>
            </a:r>
            <a:r>
              <a:rPr lang="en-US" i="1" dirty="0" err="1"/>
              <a:t>bagi</a:t>
            </a:r>
            <a:r>
              <a:rPr lang="en-US" i="1" dirty="0"/>
              <a:t> </a:t>
            </a:r>
            <a:r>
              <a:rPr lang="en-US" i="1" dirty="0" err="1"/>
              <a:t>mereka</a:t>
            </a:r>
            <a:r>
              <a:rPr lang="en-US" i="1" dirty="0"/>
              <a:t>. </a:t>
            </a:r>
            <a:r>
              <a:rPr lang="en-US" i="1" dirty="0" err="1"/>
              <a:t>Sebenarnya</a:t>
            </a:r>
            <a:r>
              <a:rPr lang="en-US" i="1" dirty="0"/>
              <a:t> </a:t>
            </a:r>
            <a:r>
              <a:rPr lang="en-US" i="1" dirty="0" err="1"/>
              <a:t>kebakhilan</a:t>
            </a:r>
            <a:r>
              <a:rPr lang="en-US" i="1" dirty="0"/>
              <a:t> </a:t>
            </a:r>
            <a:r>
              <a:rPr lang="en-US" i="1" dirty="0" err="1"/>
              <a:t>itu</a:t>
            </a:r>
            <a:r>
              <a:rPr lang="en-US" i="1" dirty="0"/>
              <a:t> </a:t>
            </a:r>
            <a:r>
              <a:rPr lang="en-US" i="1" dirty="0" err="1"/>
              <a:t>adalah</a:t>
            </a:r>
            <a:r>
              <a:rPr lang="en-US" i="1" dirty="0"/>
              <a:t> </a:t>
            </a:r>
            <a:r>
              <a:rPr lang="en-US" i="1" dirty="0" err="1"/>
              <a:t>buruk</a:t>
            </a:r>
            <a:r>
              <a:rPr lang="en-US" i="1" dirty="0"/>
              <a:t> </a:t>
            </a:r>
            <a:r>
              <a:rPr lang="en-US" i="1" dirty="0" err="1"/>
              <a:t>bagi</a:t>
            </a:r>
            <a:r>
              <a:rPr lang="en-US" i="1" dirty="0"/>
              <a:t> </a:t>
            </a:r>
            <a:r>
              <a:rPr lang="en-US" i="1" dirty="0" err="1"/>
              <a:t>mereka</a:t>
            </a:r>
            <a:r>
              <a:rPr lang="en-US" i="1" dirty="0"/>
              <a:t>. </a:t>
            </a:r>
            <a:r>
              <a:rPr lang="en-US" i="1" dirty="0" err="1"/>
              <a:t>Harta</a:t>
            </a:r>
            <a:r>
              <a:rPr lang="en-US" i="1" dirty="0"/>
              <a:t> yang </a:t>
            </a:r>
            <a:r>
              <a:rPr lang="en-US" i="1" dirty="0" err="1"/>
              <a:t>mereka</a:t>
            </a:r>
            <a:r>
              <a:rPr lang="en-US" i="1" dirty="0"/>
              <a:t> </a:t>
            </a:r>
            <a:r>
              <a:rPr lang="en-US" i="1" dirty="0" err="1"/>
              <a:t>bakhilkan</a:t>
            </a:r>
            <a:r>
              <a:rPr lang="en-US" i="1" dirty="0"/>
              <a:t> </a:t>
            </a:r>
            <a:r>
              <a:rPr lang="en-US" i="1" dirty="0" err="1"/>
              <a:t>itu</a:t>
            </a:r>
            <a:r>
              <a:rPr lang="en-US" i="1" dirty="0"/>
              <a:t> </a:t>
            </a:r>
            <a:r>
              <a:rPr lang="en-US" i="1" dirty="0" err="1"/>
              <a:t>akan</a:t>
            </a:r>
            <a:r>
              <a:rPr lang="en-US" i="1" dirty="0"/>
              <a:t> </a:t>
            </a:r>
            <a:r>
              <a:rPr lang="en-US" i="1" dirty="0" err="1"/>
              <a:t>dikalungkan</a:t>
            </a:r>
            <a:r>
              <a:rPr lang="en-US" i="1" dirty="0"/>
              <a:t> </a:t>
            </a:r>
            <a:r>
              <a:rPr lang="en-US" i="1" dirty="0" err="1"/>
              <a:t>kelak</a:t>
            </a:r>
            <a:r>
              <a:rPr lang="en-US" i="1" dirty="0"/>
              <a:t> </a:t>
            </a:r>
            <a:r>
              <a:rPr lang="en-US" i="1" dirty="0" err="1"/>
              <a:t>di</a:t>
            </a:r>
            <a:r>
              <a:rPr lang="en-US" i="1" dirty="0"/>
              <a:t> </a:t>
            </a:r>
            <a:r>
              <a:rPr lang="en-US" i="1" dirty="0" err="1"/>
              <a:t>lehernya</a:t>
            </a:r>
            <a:r>
              <a:rPr lang="en-US" i="1" dirty="0"/>
              <a:t> </a:t>
            </a:r>
            <a:r>
              <a:rPr lang="en-US" i="1" dirty="0" err="1"/>
              <a:t>di</a:t>
            </a:r>
            <a:r>
              <a:rPr lang="en-US" i="1" dirty="0"/>
              <a:t> </a:t>
            </a:r>
            <a:r>
              <a:rPr lang="en-US" i="1" dirty="0" err="1"/>
              <a:t>hari</a:t>
            </a:r>
            <a:r>
              <a:rPr lang="en-US" i="1" dirty="0"/>
              <a:t> </a:t>
            </a:r>
            <a:r>
              <a:rPr lang="en-US" i="1" dirty="0" err="1"/>
              <a:t>kiamat</a:t>
            </a:r>
            <a:r>
              <a:rPr lang="en-US" i="1" dirty="0"/>
              <a:t>”</a:t>
            </a:r>
          </a:p>
          <a:p>
            <a:pPr marL="0" indent="0" algn="ctr">
              <a:buNone/>
            </a:pPr>
            <a:r>
              <a:rPr lang="en-US" b="1" dirty="0">
                <a:solidFill>
                  <a:srgbClr val="00FFFF"/>
                </a:solidFill>
                <a:effectLst/>
                <a:cs typeface="Traditional Arabic" pitchFamily="2" charset="-78"/>
              </a:rPr>
              <a:t>(QS Ali </a:t>
            </a:r>
            <a:r>
              <a:rPr lang="en-US" b="1" dirty="0" err="1">
                <a:solidFill>
                  <a:srgbClr val="00FFFF"/>
                </a:solidFill>
                <a:effectLst/>
                <a:cs typeface="Traditional Arabic" pitchFamily="2" charset="-78"/>
              </a:rPr>
              <a:t>Imron</a:t>
            </a:r>
            <a:r>
              <a:rPr lang="en-US" b="1" dirty="0">
                <a:solidFill>
                  <a:srgbClr val="00FFFF"/>
                </a:solidFill>
                <a:effectLst/>
                <a:cs typeface="Traditional Arabic" pitchFamily="2" charset="-78"/>
              </a:rPr>
              <a:t> 180)</a:t>
            </a:r>
            <a:endParaRPr lang="en-US" sz="3400" b="1" dirty="0">
              <a:solidFill>
                <a:srgbClr val="00FFFF"/>
              </a:solidFill>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 calcmode="lin" valueType="num">
                                      <p:cBhvr>
                                        <p:cTn id="23"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267200"/>
            <a:ext cx="8686800" cy="1938992"/>
          </a:xfrm>
          <a:prstGeom prst="rect">
            <a:avLst/>
          </a:prstGeom>
        </p:spPr>
        <p:txBody>
          <a:bodyPr wrap="square">
            <a:spAutoFit/>
          </a:bodyPr>
          <a:lstStyle/>
          <a:p>
            <a:pPr marL="514350" lvl="0" indent="-514350" algn="ctr">
              <a:spcBef>
                <a:spcPct val="0"/>
              </a:spcBef>
            </a:pPr>
            <a:r>
              <a:rPr lang="en-US" sz="4000" b="1" i="1" dirty="0" err="1">
                <a:solidFill>
                  <a:srgbClr val="FFFF00"/>
                </a:solidFill>
                <a:ea typeface="+mj-ea"/>
                <a:cs typeface="MCS Jeddah S_I fissured." pitchFamily="2" charset="-78"/>
              </a:rPr>
              <a:t>Karena</a:t>
            </a:r>
            <a:r>
              <a:rPr lang="en-US" sz="4000" b="1" i="1" dirty="0">
                <a:solidFill>
                  <a:srgbClr val="FFFF00"/>
                </a:solidFill>
                <a:ea typeface="+mj-ea"/>
                <a:cs typeface="MCS Jeddah S_I fissured." pitchFamily="2" charset="-78"/>
              </a:rPr>
              <a:t> </a:t>
            </a:r>
            <a:r>
              <a:rPr lang="en-US" sz="4000" b="1" i="1" dirty="0" err="1">
                <a:solidFill>
                  <a:srgbClr val="FFFF00"/>
                </a:solidFill>
                <a:ea typeface="+mj-ea"/>
                <a:cs typeface="MCS Jeddah S_I fissured." pitchFamily="2" charset="-78"/>
              </a:rPr>
              <a:t>Musuh-musuh</a:t>
            </a:r>
            <a:r>
              <a:rPr lang="en-US" sz="4000" b="1" i="1" dirty="0">
                <a:solidFill>
                  <a:srgbClr val="FFFF00"/>
                </a:solidFill>
                <a:ea typeface="+mj-ea"/>
                <a:cs typeface="MCS Jeddah S_I fissured." pitchFamily="2" charset="-78"/>
              </a:rPr>
              <a:t> Allah Pun </a:t>
            </a:r>
            <a:r>
              <a:rPr lang="en-US" sz="4000" b="1" i="1" dirty="0" err="1">
                <a:solidFill>
                  <a:srgbClr val="FFFF00"/>
                </a:solidFill>
                <a:ea typeface="+mj-ea"/>
                <a:cs typeface="MCS Jeddah S_I fissured." pitchFamily="2" charset="-78"/>
              </a:rPr>
              <a:t>Mengeluarkan</a:t>
            </a:r>
            <a:r>
              <a:rPr lang="en-US" sz="4000" b="1" i="1" dirty="0">
                <a:solidFill>
                  <a:srgbClr val="FFFF00"/>
                </a:solidFill>
                <a:ea typeface="+mj-ea"/>
                <a:cs typeface="MCS Jeddah S_I fissured." pitchFamily="2" charset="-78"/>
              </a:rPr>
              <a:t> </a:t>
            </a:r>
            <a:r>
              <a:rPr lang="en-US" sz="4000" b="1" i="1" dirty="0" err="1">
                <a:solidFill>
                  <a:srgbClr val="FFFF00"/>
                </a:solidFill>
                <a:ea typeface="+mj-ea"/>
                <a:cs typeface="MCS Jeddah S_I fissured." pitchFamily="2" charset="-78"/>
              </a:rPr>
              <a:t>Segala</a:t>
            </a:r>
            <a:r>
              <a:rPr lang="en-US" sz="4000" b="1" i="1" dirty="0">
                <a:solidFill>
                  <a:srgbClr val="FFFF00"/>
                </a:solidFill>
                <a:ea typeface="+mj-ea"/>
                <a:cs typeface="MCS Jeddah S_I fissured." pitchFamily="2" charset="-78"/>
              </a:rPr>
              <a:t> </a:t>
            </a:r>
            <a:r>
              <a:rPr lang="en-US" sz="4000" b="1" i="1" dirty="0" err="1">
                <a:solidFill>
                  <a:srgbClr val="FFFF00"/>
                </a:solidFill>
                <a:ea typeface="+mj-ea"/>
                <a:cs typeface="MCS Jeddah S_I fissured." pitchFamily="2" charset="-78"/>
              </a:rPr>
              <a:t>Potensi</a:t>
            </a:r>
            <a:r>
              <a:rPr lang="en-US" sz="4000" b="1" i="1" dirty="0">
                <a:solidFill>
                  <a:srgbClr val="FFFF00"/>
                </a:solidFill>
                <a:ea typeface="+mj-ea"/>
                <a:cs typeface="MCS Jeddah S_I fissured." pitchFamily="2" charset="-78"/>
              </a:rPr>
              <a:t> </a:t>
            </a:r>
            <a:r>
              <a:rPr lang="en-US" sz="4000" b="1" i="1" dirty="0" err="1">
                <a:solidFill>
                  <a:srgbClr val="FFFF00"/>
                </a:solidFill>
                <a:ea typeface="+mj-ea"/>
                <a:cs typeface="MCS Jeddah S_I fissured." pitchFamily="2" charset="-78"/>
              </a:rPr>
              <a:t>Untuk</a:t>
            </a:r>
            <a:r>
              <a:rPr lang="en-US" sz="4000" b="1" i="1" dirty="0">
                <a:solidFill>
                  <a:srgbClr val="FFFF00"/>
                </a:solidFill>
                <a:ea typeface="+mj-ea"/>
                <a:cs typeface="MCS Jeddah S_I fissured." pitchFamily="2" charset="-78"/>
              </a:rPr>
              <a:t> </a:t>
            </a:r>
            <a:r>
              <a:rPr lang="en-US" sz="4000" b="1" i="1" dirty="0" err="1">
                <a:solidFill>
                  <a:srgbClr val="FFFF00"/>
                </a:solidFill>
                <a:ea typeface="+mj-ea"/>
                <a:cs typeface="MCS Jeddah S_I fissured." pitchFamily="2" charset="-78"/>
              </a:rPr>
              <a:t>Mendukung</a:t>
            </a:r>
            <a:r>
              <a:rPr lang="en-US" sz="4000" b="1" i="1" dirty="0">
                <a:solidFill>
                  <a:srgbClr val="FFFF00"/>
                </a:solidFill>
                <a:ea typeface="+mj-ea"/>
                <a:cs typeface="MCS Jeddah S_I fissured." pitchFamily="2" charset="-78"/>
              </a:rPr>
              <a:t> </a:t>
            </a:r>
            <a:r>
              <a:rPr lang="en-US" sz="4000" b="1" i="1" dirty="0" err="1">
                <a:solidFill>
                  <a:srgbClr val="FFFF00"/>
                </a:solidFill>
                <a:ea typeface="+mj-ea"/>
                <a:cs typeface="MCS Jeddah S_I fissured." pitchFamily="2" charset="-78"/>
              </a:rPr>
              <a:t>Kebathilan</a:t>
            </a:r>
            <a:r>
              <a:rPr lang="en-US" sz="4000" b="1" i="1" dirty="0">
                <a:solidFill>
                  <a:srgbClr val="FFFF00"/>
                </a:solidFill>
                <a:ea typeface="+mj-ea"/>
                <a:cs typeface="MCS Jeddah S_I fissured." pitchFamily="2" charset="-78"/>
              </a:rPr>
              <a:t> </a:t>
            </a:r>
            <a:r>
              <a:rPr lang="en-US" sz="4000" b="1" i="1" dirty="0" err="1">
                <a:solidFill>
                  <a:srgbClr val="FFFF00"/>
                </a:solidFill>
                <a:cs typeface="MCS Jeddah S_I fissured." pitchFamily="2" charset="-78"/>
              </a:rPr>
              <a:t>Mereka</a:t>
            </a:r>
            <a:r>
              <a:rPr lang="en-US" sz="4000" b="1" i="1" dirty="0">
                <a:solidFill>
                  <a:srgbClr val="FFFF00"/>
                </a:solidFill>
                <a:ea typeface="+mj-ea"/>
                <a:cs typeface="MCS Jeddah S_I fissured." pitchFamily="2" charset="-78"/>
              </a:rPr>
              <a:t> </a:t>
            </a:r>
          </a:p>
        </p:txBody>
      </p:sp>
      <p:pic>
        <p:nvPicPr>
          <p:cNvPr id="7170" name="Picture 2" descr="Hasil gambar untuk lions club">
            <a:extLst>
              <a:ext uri="{FF2B5EF4-FFF2-40B4-BE49-F238E27FC236}">
                <a16:creationId xmlns:a16="http://schemas.microsoft.com/office/drawing/2014/main" id="{1041E1DB-8FB3-43AB-8941-4F5B13B6A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72200"/>
          </a:xfrm>
        </p:spPr>
        <p:txBody>
          <a:bodyPr>
            <a:noAutofit/>
          </a:bodyPr>
          <a:lstStyle/>
          <a:p>
            <a:pPr marL="0" indent="0" algn="ctr" rtl="1">
              <a:buNone/>
            </a:pPr>
            <a:r>
              <a:rPr lang="ar-SA" sz="6000" dirty="0">
                <a:solidFill>
                  <a:srgbClr val="FFFF00"/>
                </a:solidFill>
                <a:cs typeface="Traditional Arabic" pitchFamily="2" charset="-78"/>
              </a:rPr>
              <a:t>وَقَالَ الرَّسُولُ يَا رَبِّ إِنَّ قَوْمِي اتَّخَذُوا هَذَا الْقُرْآَنَ مَهْجُورًا </a:t>
            </a:r>
            <a:endParaRPr lang="en-US" sz="6000" dirty="0">
              <a:solidFill>
                <a:srgbClr val="FFFF00"/>
              </a:solidFill>
              <a:cs typeface="Traditional Arabic" pitchFamily="2" charset="-78"/>
            </a:endParaRPr>
          </a:p>
          <a:p>
            <a:pPr marL="0" indent="0" algn="ctr">
              <a:buNone/>
            </a:pPr>
            <a:r>
              <a:rPr lang="en-US" sz="3600" i="1" dirty="0" err="1">
                <a:cs typeface="Traditional Arabic" pitchFamily="2" charset="-78"/>
              </a:rPr>
              <a:t>Berkatalah</a:t>
            </a:r>
            <a:r>
              <a:rPr lang="en-US" sz="3600" i="1" dirty="0">
                <a:cs typeface="Traditional Arabic" pitchFamily="2" charset="-78"/>
              </a:rPr>
              <a:t> Rasul (Muhammad </a:t>
            </a:r>
            <a:r>
              <a:rPr lang="en-US" sz="3600" dirty="0">
                <a:solidFill>
                  <a:srgbClr val="FFFF00"/>
                </a:solidFill>
                <a:latin typeface="Calibri" panose="020F0502020204030204" pitchFamily="34" charset="0"/>
                <a:cs typeface="Calibri" panose="020F0502020204030204" pitchFamily="34" charset="0"/>
                <a:sym typeface="AGA Arabesque"/>
              </a:rPr>
              <a:t></a:t>
            </a:r>
            <a:r>
              <a:rPr lang="en-US" sz="3600" i="1" dirty="0">
                <a:cs typeface="Traditional Arabic" pitchFamily="2" charset="-78"/>
              </a:rPr>
              <a:t>) : "</a:t>
            </a:r>
            <a:r>
              <a:rPr lang="en-US" sz="3600" i="1" dirty="0" err="1">
                <a:cs typeface="Traditional Arabic" pitchFamily="2" charset="-78"/>
              </a:rPr>
              <a:t>Ya</a:t>
            </a:r>
            <a:r>
              <a:rPr lang="en-US" sz="3600" i="1" dirty="0">
                <a:cs typeface="Traditional Arabic" pitchFamily="2" charset="-78"/>
              </a:rPr>
              <a:t> Rabb </a:t>
            </a:r>
            <a:r>
              <a:rPr lang="en-US" sz="3600" i="1" dirty="0" err="1">
                <a:cs typeface="Traditional Arabic" pitchFamily="2" charset="-78"/>
              </a:rPr>
              <a:t>ku</a:t>
            </a:r>
            <a:r>
              <a:rPr lang="en-US" sz="3600" i="1" dirty="0">
                <a:cs typeface="Traditional Arabic" pitchFamily="2" charset="-78"/>
              </a:rPr>
              <a:t>, </a:t>
            </a:r>
            <a:r>
              <a:rPr lang="en-US" sz="3600" i="1" dirty="0" err="1">
                <a:cs typeface="Traditional Arabic" pitchFamily="2" charset="-78"/>
              </a:rPr>
              <a:t>sesungguhnya</a:t>
            </a:r>
            <a:r>
              <a:rPr lang="en-US" sz="3600" i="1" dirty="0">
                <a:cs typeface="Traditional Arabic" pitchFamily="2" charset="-78"/>
              </a:rPr>
              <a:t> </a:t>
            </a:r>
            <a:r>
              <a:rPr lang="en-US" sz="3600" i="1" dirty="0" err="1">
                <a:cs typeface="Traditional Arabic" pitchFamily="2" charset="-78"/>
              </a:rPr>
              <a:t>kaumku</a:t>
            </a:r>
            <a:r>
              <a:rPr lang="en-US" sz="3600" i="1" dirty="0">
                <a:cs typeface="Traditional Arabic" pitchFamily="2" charset="-78"/>
              </a:rPr>
              <a:t> </a:t>
            </a:r>
            <a:r>
              <a:rPr lang="en-US" sz="3600" i="1" dirty="0" err="1">
                <a:cs typeface="Traditional Arabic" pitchFamily="2" charset="-78"/>
              </a:rPr>
              <a:t>menjadikan</a:t>
            </a:r>
            <a:r>
              <a:rPr lang="en-US" sz="3600" i="1" dirty="0">
                <a:cs typeface="Traditional Arabic" pitchFamily="2" charset="-78"/>
              </a:rPr>
              <a:t> Al Quran </a:t>
            </a:r>
            <a:r>
              <a:rPr lang="en-US" sz="3600" i="1" dirty="0" err="1">
                <a:cs typeface="Traditional Arabic" pitchFamily="2" charset="-78"/>
              </a:rPr>
              <a:t>sebagai</a:t>
            </a:r>
            <a:r>
              <a:rPr lang="en-US" sz="3600" i="1" dirty="0">
                <a:cs typeface="Traditional Arabic" pitchFamily="2" charset="-78"/>
              </a:rPr>
              <a:t> </a:t>
            </a:r>
            <a:r>
              <a:rPr lang="en-US" sz="3600" i="1" dirty="0" err="1">
                <a:cs typeface="Traditional Arabic" pitchFamily="2" charset="-78"/>
              </a:rPr>
              <a:t>sesuatu</a:t>
            </a:r>
            <a:r>
              <a:rPr lang="en-US" sz="3600" i="1" dirty="0">
                <a:cs typeface="Traditional Arabic" pitchFamily="2" charset="-78"/>
              </a:rPr>
              <a:t> yang </a:t>
            </a:r>
            <a:r>
              <a:rPr lang="en-US" sz="3600" i="1" dirty="0" err="1">
                <a:cs typeface="Traditional Arabic" pitchFamily="2" charset="-78"/>
              </a:rPr>
              <a:t>dikucilkan</a:t>
            </a:r>
            <a:r>
              <a:rPr lang="en-US" sz="3600" i="1" dirty="0">
                <a:cs typeface="Traditional Arabic" pitchFamily="2" charset="-78"/>
              </a:rPr>
              <a:t> (</a:t>
            </a:r>
            <a:r>
              <a:rPr lang="en-US" sz="3600" i="1" dirty="0" err="1">
                <a:cs typeface="Traditional Arabic" pitchFamily="2" charset="-78"/>
              </a:rPr>
              <a:t>dijauhi</a:t>
            </a:r>
            <a:r>
              <a:rPr lang="en-US" sz="3600" i="1" dirty="0">
                <a:cs typeface="Traditional Arabic" pitchFamily="2" charset="-78"/>
              </a:rPr>
              <a:t>)."</a:t>
            </a:r>
            <a:r>
              <a:rPr lang="en-US" sz="3600" dirty="0">
                <a:cs typeface="Traditional Arabic" pitchFamily="2" charset="-78"/>
              </a:rPr>
              <a:t> </a:t>
            </a:r>
          </a:p>
          <a:p>
            <a:pPr marL="0" indent="0" algn="ctr">
              <a:buNone/>
            </a:pPr>
            <a:r>
              <a:rPr lang="en-US" sz="3600" b="1" dirty="0">
                <a:solidFill>
                  <a:srgbClr val="00FFFF"/>
                </a:solidFill>
                <a:cs typeface="Traditional Arabic" pitchFamily="2" charset="-78"/>
              </a:rPr>
              <a:t>(QS Al </a:t>
            </a:r>
            <a:r>
              <a:rPr lang="en-US" sz="3600" b="1" dirty="0" err="1">
                <a:solidFill>
                  <a:srgbClr val="00FFFF"/>
                </a:solidFill>
                <a:cs typeface="Traditional Arabic" pitchFamily="2" charset="-78"/>
              </a:rPr>
              <a:t>Furqon</a:t>
            </a:r>
            <a:r>
              <a:rPr lang="en-US" sz="3600" b="1" dirty="0">
                <a:solidFill>
                  <a:srgbClr val="00FFFF"/>
                </a:solidFill>
                <a:cs typeface="Traditional Arabic" pitchFamily="2" charset="-78"/>
              </a:rPr>
              <a:t> 30)</a:t>
            </a:r>
            <a:endParaRPr lang="en-US" sz="3600" dirty="0">
              <a:solidFill>
                <a:srgbClr val="00FFFF"/>
              </a:solidFill>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6200" y="228600"/>
            <a:ext cx="8915400" cy="6477000"/>
          </a:xfrm>
        </p:spPr>
        <p:txBody>
          <a:bodyPr>
            <a:normAutofit fontScale="92500" lnSpcReduction="10000"/>
          </a:bodyPr>
          <a:lstStyle/>
          <a:p>
            <a:pPr marL="0" indent="0" algn="ctr" rtl="1">
              <a:buNone/>
            </a:pPr>
            <a:r>
              <a:rPr lang="ar-SA" sz="5200" dirty="0">
                <a:solidFill>
                  <a:srgbClr val="FFFF00"/>
                </a:solidFill>
                <a:cs typeface="Traditional Arabic" pitchFamily="2" charset="-78"/>
              </a:rPr>
              <a:t>إِنَّ الَّذِينَ كَفَرُوا يُنْفِقُونَ أَمْوَالَهُمْ لِيَصُدُّوا عَنْ سَبِيلِ اللَّهِ فَسَيُنْفِقُونَهَا ثُمَّ تَكُونُ عَلَيْهِمْ حَسْرَةً ثُمَّ يُغْلَبُونَ وَالَّذِينَ كَفَرُوا إِلَى جَهَنَّمَ يُحْشَرُونَ</a:t>
            </a:r>
          </a:p>
          <a:p>
            <a:pPr marL="0" indent="0" algn="ctr" rtl="1">
              <a:buNone/>
            </a:pPr>
            <a:endParaRPr lang="ar-SA" sz="4300" dirty="0">
              <a:solidFill>
                <a:srgbClr val="FFFF00"/>
              </a:solidFill>
              <a:cs typeface="Traditional Arabic" pitchFamily="2" charset="-78"/>
            </a:endParaRPr>
          </a:p>
          <a:p>
            <a:pPr marL="0" indent="0" algn="ctr">
              <a:buNone/>
            </a:pPr>
            <a:r>
              <a:rPr lang="en-US" sz="3500" i="1" dirty="0"/>
              <a:t>“</a:t>
            </a:r>
            <a:r>
              <a:rPr lang="en-US" sz="3500" b="1" i="1" dirty="0" err="1"/>
              <a:t>Sesungguhnya</a:t>
            </a:r>
            <a:r>
              <a:rPr lang="en-US" sz="3500" b="1" i="1" dirty="0"/>
              <a:t> </a:t>
            </a:r>
            <a:r>
              <a:rPr lang="en-US" sz="3500" b="1" i="1" dirty="0" err="1"/>
              <a:t>orang-orang</a:t>
            </a:r>
            <a:r>
              <a:rPr lang="en-US" sz="3500" b="1" i="1" dirty="0"/>
              <a:t> yang </a:t>
            </a:r>
            <a:r>
              <a:rPr lang="en-US" sz="3500" b="1" i="1" dirty="0" err="1"/>
              <a:t>kafir</a:t>
            </a:r>
            <a:r>
              <a:rPr lang="en-US" sz="3500" b="1" i="1" dirty="0"/>
              <a:t> </a:t>
            </a:r>
            <a:r>
              <a:rPr lang="en-US" sz="3500" b="1" i="1" dirty="0" err="1"/>
              <a:t>menafkahkan</a:t>
            </a:r>
            <a:r>
              <a:rPr lang="en-US" sz="3500" b="1" i="1" dirty="0"/>
              <a:t> </a:t>
            </a:r>
            <a:r>
              <a:rPr lang="en-US" sz="3500" b="1" i="1" dirty="0" err="1"/>
              <a:t>harta</a:t>
            </a:r>
            <a:r>
              <a:rPr lang="en-US" sz="3500" b="1" i="1" dirty="0"/>
              <a:t> </a:t>
            </a:r>
            <a:r>
              <a:rPr lang="en-US" sz="3500" b="1" i="1" dirty="0" err="1"/>
              <a:t>mereka</a:t>
            </a:r>
            <a:r>
              <a:rPr lang="en-US" sz="3500" b="1" i="1" dirty="0"/>
              <a:t> </a:t>
            </a:r>
            <a:r>
              <a:rPr lang="en-US" sz="3500" b="1" i="1" dirty="0" err="1"/>
              <a:t>untuk</a:t>
            </a:r>
            <a:r>
              <a:rPr lang="en-US" sz="3500" b="1" i="1" dirty="0"/>
              <a:t> </a:t>
            </a:r>
            <a:r>
              <a:rPr lang="en-US" sz="3500" b="1" i="1" dirty="0" err="1"/>
              <a:t>menghalangi</a:t>
            </a:r>
            <a:r>
              <a:rPr lang="en-US" sz="3500" b="1" i="1" dirty="0"/>
              <a:t> (</a:t>
            </a:r>
            <a:r>
              <a:rPr lang="en-US" sz="3500" b="1" i="1" dirty="0" err="1"/>
              <a:t>orang</a:t>
            </a:r>
            <a:r>
              <a:rPr lang="en-US" sz="3500" b="1" i="1" dirty="0"/>
              <a:t>) </a:t>
            </a:r>
            <a:r>
              <a:rPr lang="en-US" sz="3500" b="1" i="1" dirty="0" err="1"/>
              <a:t>dari</a:t>
            </a:r>
            <a:r>
              <a:rPr lang="en-US" sz="3500" b="1" i="1" dirty="0"/>
              <a:t> </a:t>
            </a:r>
            <a:r>
              <a:rPr lang="en-US" sz="3500" b="1" i="1" dirty="0" err="1"/>
              <a:t>jalan</a:t>
            </a:r>
            <a:r>
              <a:rPr lang="en-US" sz="3500" b="1" i="1" dirty="0"/>
              <a:t> Allah. </a:t>
            </a:r>
            <a:r>
              <a:rPr lang="en-US" sz="3500" b="1" i="1" dirty="0" err="1"/>
              <a:t>Mereka</a:t>
            </a:r>
            <a:r>
              <a:rPr lang="en-US" sz="3500" b="1" i="1" dirty="0"/>
              <a:t> </a:t>
            </a:r>
            <a:r>
              <a:rPr lang="en-US" sz="3500" b="1" i="1" dirty="0" err="1"/>
              <a:t>akan</a:t>
            </a:r>
            <a:r>
              <a:rPr lang="en-US" sz="3500" b="1" i="1" dirty="0"/>
              <a:t> (</a:t>
            </a:r>
            <a:r>
              <a:rPr lang="en-US" sz="3500" b="1" i="1" dirty="0" err="1"/>
              <a:t>terus</a:t>
            </a:r>
            <a:r>
              <a:rPr lang="en-US" sz="3500" b="1" i="1" dirty="0"/>
              <a:t>) </a:t>
            </a:r>
            <a:r>
              <a:rPr lang="en-US" sz="3500" b="1" i="1" dirty="0" err="1"/>
              <a:t>menafkahkan</a:t>
            </a:r>
            <a:r>
              <a:rPr lang="en-US" sz="3500" b="1" i="1" dirty="0"/>
              <a:t> </a:t>
            </a:r>
            <a:r>
              <a:rPr lang="en-US" sz="3500" b="1" i="1" dirty="0" err="1"/>
              <a:t>harta</a:t>
            </a:r>
            <a:r>
              <a:rPr lang="en-US" sz="3500" b="1" i="1" dirty="0"/>
              <a:t> </a:t>
            </a:r>
            <a:r>
              <a:rPr lang="en-US" sz="3500" b="1" i="1" dirty="0" err="1"/>
              <a:t>itu</a:t>
            </a:r>
            <a:r>
              <a:rPr lang="en-US" sz="3500" b="1" i="1" dirty="0"/>
              <a:t>, </a:t>
            </a:r>
            <a:r>
              <a:rPr lang="en-US" sz="3500" i="1" dirty="0" err="1"/>
              <a:t>kemudian</a:t>
            </a:r>
            <a:r>
              <a:rPr lang="en-US" sz="3500" i="1" dirty="0"/>
              <a:t> </a:t>
            </a:r>
            <a:r>
              <a:rPr lang="en-US" sz="3500" i="1" dirty="0" err="1"/>
              <a:t>menjadi</a:t>
            </a:r>
            <a:r>
              <a:rPr lang="en-US" sz="3500" i="1" dirty="0"/>
              <a:t> </a:t>
            </a:r>
            <a:r>
              <a:rPr lang="en-US" sz="3500" i="1" dirty="0" err="1"/>
              <a:t>penyesalan</a:t>
            </a:r>
            <a:r>
              <a:rPr lang="en-US" sz="3500" i="1" dirty="0"/>
              <a:t> </a:t>
            </a:r>
            <a:r>
              <a:rPr lang="en-US" sz="3500" i="1" dirty="0" err="1"/>
              <a:t>bagi</a:t>
            </a:r>
            <a:r>
              <a:rPr lang="en-US" sz="3500" i="1" dirty="0"/>
              <a:t> </a:t>
            </a:r>
            <a:r>
              <a:rPr lang="en-US" sz="3500" i="1" dirty="0" err="1"/>
              <a:t>mereka</a:t>
            </a:r>
            <a:r>
              <a:rPr lang="en-US" sz="3500" i="1" dirty="0"/>
              <a:t>, dan </a:t>
            </a:r>
            <a:r>
              <a:rPr lang="en-US" sz="3500" i="1" dirty="0" err="1"/>
              <a:t>mereka</a:t>
            </a:r>
            <a:r>
              <a:rPr lang="en-US" sz="3500" i="1" dirty="0"/>
              <a:t> </a:t>
            </a:r>
            <a:r>
              <a:rPr lang="en-US" sz="3500" i="1" dirty="0" err="1"/>
              <a:t>akan</a:t>
            </a:r>
            <a:r>
              <a:rPr lang="en-US" sz="3500" i="1" dirty="0"/>
              <a:t> </a:t>
            </a:r>
            <a:r>
              <a:rPr lang="en-US" sz="3500" i="1" dirty="0" err="1"/>
              <a:t>dikalahkan</a:t>
            </a:r>
            <a:r>
              <a:rPr lang="en-US" sz="3500" i="1" dirty="0"/>
              <a:t>. Dan </a:t>
            </a:r>
            <a:r>
              <a:rPr lang="en-US" sz="3500" i="1" dirty="0" err="1"/>
              <a:t>ke</a:t>
            </a:r>
            <a:r>
              <a:rPr lang="en-US" sz="3500" i="1" dirty="0"/>
              <a:t> </a:t>
            </a:r>
            <a:r>
              <a:rPr lang="en-US" sz="3500" i="1" dirty="0" err="1"/>
              <a:t>dalam</a:t>
            </a:r>
            <a:r>
              <a:rPr lang="en-US" sz="3500" i="1" dirty="0"/>
              <a:t> </a:t>
            </a:r>
            <a:r>
              <a:rPr lang="en-US" sz="3500" i="1" dirty="0" err="1"/>
              <a:t>Jahannam</a:t>
            </a:r>
            <a:r>
              <a:rPr lang="en-US" sz="3500" i="1" dirty="0"/>
              <a:t> </a:t>
            </a:r>
            <a:r>
              <a:rPr lang="en-US" sz="3500" i="1" dirty="0" err="1"/>
              <a:t>lah</a:t>
            </a:r>
            <a:r>
              <a:rPr lang="en-US" sz="3500" i="1" dirty="0"/>
              <a:t> </a:t>
            </a:r>
            <a:r>
              <a:rPr lang="en-US" sz="3500" i="1" dirty="0" err="1"/>
              <a:t>orang-orang</a:t>
            </a:r>
            <a:r>
              <a:rPr lang="en-US" sz="3500" i="1" dirty="0"/>
              <a:t> yang </a:t>
            </a:r>
            <a:r>
              <a:rPr lang="en-US" sz="3500" i="1" dirty="0" err="1"/>
              <a:t>kafir</a:t>
            </a:r>
            <a:r>
              <a:rPr lang="en-US" sz="3500" i="1" dirty="0"/>
              <a:t> </a:t>
            </a:r>
            <a:r>
              <a:rPr lang="en-US" sz="3500" i="1" dirty="0" err="1"/>
              <a:t>itu</a:t>
            </a:r>
            <a:r>
              <a:rPr lang="en-US" sz="3500" i="1" dirty="0"/>
              <a:t> </a:t>
            </a:r>
            <a:r>
              <a:rPr lang="en-US" sz="3500" i="1" dirty="0" err="1"/>
              <a:t>dikumpulkan</a:t>
            </a:r>
            <a:r>
              <a:rPr lang="en-US" sz="3500" i="1" dirty="0"/>
              <a:t>” </a:t>
            </a:r>
          </a:p>
          <a:p>
            <a:pPr marL="0" indent="0" algn="ctr">
              <a:buNone/>
            </a:pPr>
            <a:r>
              <a:rPr lang="en-US" sz="3500" b="1" dirty="0">
                <a:solidFill>
                  <a:srgbClr val="00FFFF"/>
                </a:solidFill>
              </a:rPr>
              <a:t>(QS Al </a:t>
            </a:r>
            <a:r>
              <a:rPr lang="en-US" sz="3500" b="1" dirty="0" err="1">
                <a:solidFill>
                  <a:srgbClr val="00FFFF"/>
                </a:solidFill>
              </a:rPr>
              <a:t>Anfal</a:t>
            </a:r>
            <a:r>
              <a:rPr lang="en-US" sz="3500" b="1" dirty="0">
                <a:solidFill>
                  <a:srgbClr val="00FFFF"/>
                </a:solidFill>
              </a:rPr>
              <a:t> 36)</a:t>
            </a:r>
            <a:endParaRPr lang="en-US" sz="3500" b="1" dirty="0">
              <a:solidFill>
                <a:srgbClr val="00FFFF"/>
              </a:solidFill>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p:cTn id="15"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p:cTn id="23" dur="10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RAFIC &amp; LOGO\boycot Israel.jpg"/>
          <p:cNvPicPr>
            <a:picLocks noChangeAspect="1" noChangeArrowheads="1"/>
          </p:cNvPicPr>
          <p:nvPr/>
        </p:nvPicPr>
        <p:blipFill>
          <a:blip r:embed="rId2"/>
          <a:srcRect/>
          <a:stretch>
            <a:fillRect/>
          </a:stretch>
        </p:blipFill>
        <p:spPr bwMode="auto">
          <a:xfrm>
            <a:off x="609600" y="914400"/>
            <a:ext cx="7823200" cy="5867400"/>
          </a:xfrm>
          <a:prstGeom prst="rect">
            <a:avLst/>
          </a:prstGeom>
          <a:noFill/>
        </p:spPr>
      </p:pic>
      <p:sp>
        <p:nvSpPr>
          <p:cNvPr id="5" name="TextBox 4"/>
          <p:cNvSpPr txBox="1"/>
          <p:nvPr/>
        </p:nvSpPr>
        <p:spPr>
          <a:xfrm>
            <a:off x="0" y="0"/>
            <a:ext cx="9144000" cy="923330"/>
          </a:xfrm>
          <a:prstGeom prst="rect">
            <a:avLst/>
          </a:prstGeom>
          <a:noFill/>
        </p:spPr>
        <p:txBody>
          <a:bodyPr wrap="square" rtlCol="0">
            <a:spAutoFit/>
          </a:bodyPr>
          <a:lstStyle/>
          <a:p>
            <a:pPr algn="ctr"/>
            <a:r>
              <a:rPr lang="en-US" sz="5400" b="1" i="1" dirty="0">
                <a:solidFill>
                  <a:srgbClr val="00FFFF"/>
                </a:solidFill>
              </a:rPr>
              <a:t>P</a:t>
            </a:r>
            <a:r>
              <a:rPr lang="en-US" sz="5400" b="1" i="1" dirty="0">
                <a:solidFill>
                  <a:schemeClr val="bg1"/>
                </a:solidFill>
              </a:rPr>
              <a:t>ay</a:t>
            </a:r>
            <a:r>
              <a:rPr lang="en-US" sz="5400" b="1" i="1" dirty="0"/>
              <a:t> </a:t>
            </a:r>
            <a:r>
              <a:rPr lang="en-US" sz="5400" b="1" i="1" dirty="0">
                <a:solidFill>
                  <a:srgbClr val="00FFFF"/>
                </a:solidFill>
              </a:rPr>
              <a:t>E</a:t>
            </a:r>
            <a:r>
              <a:rPr lang="en-US" sz="5400" b="1" i="1" dirty="0">
                <a:solidFill>
                  <a:schemeClr val="bg1"/>
                </a:solidFill>
              </a:rPr>
              <a:t>very</a:t>
            </a:r>
            <a:r>
              <a:rPr lang="en-US" sz="5400" b="1" i="1" dirty="0"/>
              <a:t> </a:t>
            </a:r>
            <a:r>
              <a:rPr lang="en-US" sz="5400" b="1" i="1" dirty="0">
                <a:solidFill>
                  <a:srgbClr val="00FFFF"/>
                </a:solidFill>
              </a:rPr>
              <a:t>P</a:t>
            </a:r>
            <a:r>
              <a:rPr lang="en-US" sz="5400" b="1" i="1" dirty="0">
                <a:solidFill>
                  <a:schemeClr val="bg1"/>
                </a:solidFill>
              </a:rPr>
              <a:t>enny</a:t>
            </a:r>
            <a:r>
              <a:rPr lang="en-US" sz="5400" b="1" i="1" dirty="0"/>
              <a:t> </a:t>
            </a:r>
            <a:r>
              <a:rPr lang="en-US" sz="5400" b="1" i="1" dirty="0">
                <a:solidFill>
                  <a:schemeClr val="bg1"/>
                </a:solidFill>
              </a:rPr>
              <a:t>to</a:t>
            </a:r>
            <a:r>
              <a:rPr lang="en-US" sz="5400" b="1" i="1" dirty="0"/>
              <a:t> </a:t>
            </a:r>
            <a:r>
              <a:rPr lang="en-US" sz="5400" b="1" i="1" dirty="0">
                <a:solidFill>
                  <a:srgbClr val="00FFFF"/>
                </a:solidFill>
              </a:rPr>
              <a:t>S</a:t>
            </a:r>
            <a:r>
              <a:rPr lang="en-US" sz="5400" b="1" i="1" dirty="0">
                <a:solidFill>
                  <a:schemeClr val="bg1"/>
                </a:solidFill>
              </a:rPr>
              <a:t>ave</a:t>
            </a:r>
            <a:r>
              <a:rPr lang="en-US" sz="5400" b="1" i="1" dirty="0"/>
              <a:t> </a:t>
            </a:r>
            <a:r>
              <a:rPr lang="en-US" sz="5400" b="1" i="1" dirty="0">
                <a:solidFill>
                  <a:srgbClr val="00FFFF"/>
                </a:solidFill>
              </a:rPr>
              <a:t>I</a:t>
            </a:r>
            <a:r>
              <a:rPr lang="en-US" sz="5400" b="1" i="1" dirty="0">
                <a:solidFill>
                  <a:schemeClr val="bg1"/>
                </a:solidFill>
              </a:rPr>
              <a:t>srael</a:t>
            </a:r>
          </a:p>
        </p:txBody>
      </p:sp>
      <p:sp>
        <p:nvSpPr>
          <p:cNvPr id="4" name="TextBox 3"/>
          <p:cNvSpPr txBox="1"/>
          <p:nvPr/>
        </p:nvSpPr>
        <p:spPr>
          <a:xfrm>
            <a:off x="0" y="0"/>
            <a:ext cx="9144000" cy="923330"/>
          </a:xfrm>
          <a:prstGeom prst="rect">
            <a:avLst/>
          </a:prstGeom>
          <a:noFill/>
        </p:spPr>
        <p:txBody>
          <a:bodyPr wrap="square" rtlCol="0">
            <a:spAutoFit/>
          </a:bodyPr>
          <a:lstStyle/>
          <a:p>
            <a:pPr algn="ctr"/>
            <a:r>
              <a:rPr lang="en-US" sz="5400" b="1" i="1" dirty="0">
                <a:solidFill>
                  <a:srgbClr val="00FFFF"/>
                </a:solidFill>
              </a:rPr>
              <a:t>P</a:t>
            </a:r>
            <a:r>
              <a:rPr lang="en-US" sz="5400" b="1" i="1" dirty="0"/>
              <a:t>ay </a:t>
            </a:r>
            <a:r>
              <a:rPr lang="en-US" sz="5400" b="1" i="1" dirty="0">
                <a:solidFill>
                  <a:srgbClr val="00FFFF"/>
                </a:solidFill>
              </a:rPr>
              <a:t>E</a:t>
            </a:r>
            <a:r>
              <a:rPr lang="en-US" sz="5400" b="1" i="1" dirty="0"/>
              <a:t>very </a:t>
            </a:r>
            <a:r>
              <a:rPr lang="en-US" sz="5400" b="1" i="1" dirty="0">
                <a:solidFill>
                  <a:srgbClr val="00FFFF"/>
                </a:solidFill>
              </a:rPr>
              <a:t>P</a:t>
            </a:r>
            <a:r>
              <a:rPr lang="en-US" sz="5400" b="1" i="1" dirty="0"/>
              <a:t>enny to </a:t>
            </a:r>
            <a:r>
              <a:rPr lang="en-US" sz="5400" b="1" i="1" dirty="0">
                <a:solidFill>
                  <a:srgbClr val="00FFFF"/>
                </a:solidFill>
              </a:rPr>
              <a:t>S</a:t>
            </a:r>
            <a:r>
              <a:rPr lang="en-US" sz="5400" b="1" i="1" dirty="0"/>
              <a:t>ave </a:t>
            </a:r>
            <a:r>
              <a:rPr lang="en-US" sz="5400" b="1" i="1" dirty="0">
                <a:solidFill>
                  <a:srgbClr val="00FFFF"/>
                </a:solidFill>
              </a:rPr>
              <a:t>I</a:t>
            </a:r>
            <a:r>
              <a:rPr lang="en-US" sz="5400" b="1" i="1" dirty="0"/>
              <a:t>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0"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2000" fill="hold"/>
                                        <p:tgtEl>
                                          <p:spTgt spid="1026"/>
                                        </p:tgtEl>
                                        <p:attrNameLst>
                                          <p:attrName>ppt_w</p:attrName>
                                        </p:attrNameLst>
                                      </p:cBhvr>
                                      <p:tavLst>
                                        <p:tav tm="0">
                                          <p:val>
                                            <p:fltVal val="0"/>
                                          </p:val>
                                        </p:tav>
                                        <p:tav tm="100000">
                                          <p:val>
                                            <p:strVal val="#ppt_w"/>
                                          </p:val>
                                        </p:tav>
                                      </p:tavLst>
                                    </p:anim>
                                    <p:anim calcmode="lin" valueType="num">
                                      <p:cBhvr>
                                        <p:cTn id="20" dur="2000" fill="hold"/>
                                        <p:tgtEl>
                                          <p:spTgt spid="1026"/>
                                        </p:tgtEl>
                                        <p:attrNameLst>
                                          <p:attrName>ppt_h</p:attrName>
                                        </p:attrNameLst>
                                      </p:cBhvr>
                                      <p:tavLst>
                                        <p:tav tm="0">
                                          <p:val>
                                            <p:fltVal val="0"/>
                                          </p:val>
                                        </p:tav>
                                        <p:tav tm="100000">
                                          <p:val>
                                            <p:strVal val="#ppt_h"/>
                                          </p:val>
                                        </p:tav>
                                      </p:tavLst>
                                    </p:anim>
                                    <p:animEffect transition="in" filter="fade">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mph" presetSubtype="0" repeatCount="4000" fill="hold" grpId="0" nodeType="clickEffect">
                                  <p:stCondLst>
                                    <p:cond delay="0"/>
                                  </p:stCondLst>
                                  <p:childTnLst>
                                    <p:anim calcmode="discrete" valueType="str">
                                      <p:cBhvr>
                                        <p:cTn id="25" dur="3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705600"/>
          </a:xfrm>
        </p:spPr>
        <p:txBody>
          <a:bodyPr>
            <a:noAutofit/>
          </a:bodyPr>
          <a:lstStyle/>
          <a:p>
            <a:pPr marL="582613" indent="-582613">
              <a:buNone/>
            </a:pPr>
            <a:r>
              <a:rPr lang="en-US" sz="3600" b="1" dirty="0" err="1">
                <a:solidFill>
                  <a:srgbClr val="FFFF00"/>
                </a:solidFill>
              </a:rPr>
              <a:t>Syaikhul</a:t>
            </a:r>
            <a:r>
              <a:rPr lang="en-US" sz="3600" b="1" dirty="0">
                <a:solidFill>
                  <a:srgbClr val="FFFF00"/>
                </a:solidFill>
              </a:rPr>
              <a:t> Islam </a:t>
            </a:r>
            <a:r>
              <a:rPr lang="en-US" sz="3600" b="1" dirty="0" err="1">
                <a:solidFill>
                  <a:srgbClr val="FFFF00"/>
                </a:solidFill>
              </a:rPr>
              <a:t>Ibnu</a:t>
            </a:r>
            <a:r>
              <a:rPr lang="en-US" sz="3600" b="1" dirty="0">
                <a:solidFill>
                  <a:srgbClr val="FFFF00"/>
                </a:solidFill>
              </a:rPr>
              <a:t> </a:t>
            </a:r>
            <a:r>
              <a:rPr lang="en-US" sz="3600" b="1" dirty="0" err="1">
                <a:solidFill>
                  <a:srgbClr val="FFFF00"/>
                </a:solidFill>
              </a:rPr>
              <a:t>Taimiyyah</a:t>
            </a:r>
            <a:r>
              <a:rPr lang="en-US" sz="3600" dirty="0">
                <a:solidFill>
                  <a:srgbClr val="FFFF00"/>
                </a:solidFill>
              </a:rPr>
              <a:t> </a:t>
            </a:r>
            <a:r>
              <a:rPr lang="en-US" sz="3600" dirty="0" err="1"/>
              <a:t>menjelaskan</a:t>
            </a:r>
            <a:r>
              <a:rPr lang="en-US" sz="3600" dirty="0"/>
              <a:t> : </a:t>
            </a:r>
          </a:p>
          <a:p>
            <a:pPr marL="457200" indent="-457200" algn="just">
              <a:buClr>
                <a:srgbClr val="FFFF00"/>
              </a:buClr>
            </a:pPr>
            <a:r>
              <a:rPr lang="en-US" i="1" dirty="0" err="1"/>
              <a:t>Barangsiapa</a:t>
            </a:r>
            <a:r>
              <a:rPr lang="en-US" i="1" dirty="0"/>
              <a:t> yang </a:t>
            </a:r>
            <a:r>
              <a:rPr lang="en-US" i="1" dirty="0" err="1"/>
              <a:t>tidak</a:t>
            </a:r>
            <a:r>
              <a:rPr lang="en-US" i="1" dirty="0"/>
              <a:t> </a:t>
            </a:r>
            <a:r>
              <a:rPr lang="en-US" i="1" dirty="0" err="1"/>
              <a:t>membaca</a:t>
            </a:r>
            <a:r>
              <a:rPr lang="en-US" i="1" dirty="0"/>
              <a:t> Al Qur’an </a:t>
            </a:r>
            <a:r>
              <a:rPr lang="en-US" i="1" dirty="0" err="1"/>
              <a:t>berarti</a:t>
            </a:r>
            <a:r>
              <a:rPr lang="en-US" i="1" dirty="0"/>
              <a:t> </a:t>
            </a:r>
            <a:r>
              <a:rPr lang="en-US" i="1" dirty="0" err="1"/>
              <a:t>ia</a:t>
            </a:r>
            <a:r>
              <a:rPr lang="en-US" i="1" dirty="0"/>
              <a:t> </a:t>
            </a:r>
            <a:r>
              <a:rPr lang="en-US" i="1" dirty="0" err="1"/>
              <a:t>telah</a:t>
            </a:r>
            <a:r>
              <a:rPr lang="en-US" i="1" dirty="0"/>
              <a:t> </a:t>
            </a:r>
            <a:r>
              <a:rPr lang="en-US" i="1" dirty="0" err="1"/>
              <a:t>mengucilkannya</a:t>
            </a:r>
            <a:r>
              <a:rPr lang="en-US" i="1" dirty="0"/>
              <a:t>, </a:t>
            </a:r>
          </a:p>
          <a:p>
            <a:pPr marL="457200" indent="-457200" algn="just">
              <a:buClr>
                <a:srgbClr val="FFFF00"/>
              </a:buClr>
            </a:pPr>
            <a:r>
              <a:rPr lang="en-US" i="1" dirty="0" err="1"/>
              <a:t>Barangsiapa</a:t>
            </a:r>
            <a:r>
              <a:rPr lang="en-US" i="1" dirty="0"/>
              <a:t> yang </a:t>
            </a:r>
            <a:r>
              <a:rPr lang="en-US" i="1" dirty="0" err="1"/>
              <a:t>membaca</a:t>
            </a:r>
            <a:r>
              <a:rPr lang="en-US" i="1" dirty="0"/>
              <a:t> Al Qur’an </a:t>
            </a:r>
            <a:r>
              <a:rPr lang="en-US" i="1" dirty="0" err="1"/>
              <a:t>tetapi</a:t>
            </a:r>
            <a:r>
              <a:rPr lang="en-US" i="1" dirty="0"/>
              <a:t> </a:t>
            </a:r>
            <a:r>
              <a:rPr lang="en-US" i="1" dirty="0" err="1"/>
              <a:t>tidak</a:t>
            </a:r>
            <a:r>
              <a:rPr lang="en-US" i="1" dirty="0"/>
              <a:t> </a:t>
            </a:r>
            <a:r>
              <a:rPr lang="en-US" i="1" dirty="0" err="1"/>
              <a:t>mentadabburinya</a:t>
            </a:r>
            <a:r>
              <a:rPr lang="en-US" i="1" dirty="0"/>
              <a:t>  (</a:t>
            </a:r>
            <a:r>
              <a:rPr lang="en-US" i="1" dirty="0" err="1"/>
              <a:t>mengkaji</a:t>
            </a:r>
            <a:r>
              <a:rPr lang="en-US" i="1" dirty="0"/>
              <a:t> </a:t>
            </a:r>
            <a:r>
              <a:rPr lang="en-US" i="1" dirty="0" err="1"/>
              <a:t>dan</a:t>
            </a:r>
            <a:r>
              <a:rPr lang="en-US" i="1" dirty="0"/>
              <a:t> </a:t>
            </a:r>
            <a:r>
              <a:rPr lang="en-US" i="1" dirty="0" err="1"/>
              <a:t>menghayati</a:t>
            </a:r>
            <a:r>
              <a:rPr lang="en-US" i="1" dirty="0"/>
              <a:t> </a:t>
            </a:r>
            <a:r>
              <a:rPr lang="en-US" i="1" dirty="0" err="1"/>
              <a:t>maknanya</a:t>
            </a:r>
            <a:r>
              <a:rPr lang="en-US" i="1" dirty="0"/>
              <a:t>) </a:t>
            </a:r>
            <a:r>
              <a:rPr lang="en-US" i="1" dirty="0" err="1"/>
              <a:t>berarti</a:t>
            </a:r>
            <a:r>
              <a:rPr lang="en-US" i="1" dirty="0"/>
              <a:t> </a:t>
            </a:r>
            <a:r>
              <a:rPr lang="en-US" i="1" dirty="0" err="1"/>
              <a:t>ia</a:t>
            </a:r>
            <a:r>
              <a:rPr lang="en-US" i="1" dirty="0"/>
              <a:t> </a:t>
            </a:r>
            <a:r>
              <a:rPr lang="en-US" i="1" dirty="0" err="1"/>
              <a:t>telah</a:t>
            </a:r>
            <a:r>
              <a:rPr lang="en-US" i="1" dirty="0"/>
              <a:t> </a:t>
            </a:r>
            <a:r>
              <a:rPr lang="en-US" i="1" dirty="0" err="1"/>
              <a:t>mengucilkannya</a:t>
            </a:r>
            <a:r>
              <a:rPr lang="en-US" i="1" dirty="0"/>
              <a:t>, </a:t>
            </a:r>
          </a:p>
          <a:p>
            <a:pPr marL="457200" indent="-457200" algn="just">
              <a:buClr>
                <a:srgbClr val="FFFF00"/>
              </a:buClr>
            </a:pPr>
            <a:r>
              <a:rPr lang="en-US" i="1" dirty="0" err="1"/>
              <a:t>Barangsiapa</a:t>
            </a:r>
            <a:r>
              <a:rPr lang="en-US" i="1" dirty="0"/>
              <a:t> yang </a:t>
            </a:r>
            <a:r>
              <a:rPr lang="en-US" i="1" dirty="0" err="1"/>
              <a:t>membaca</a:t>
            </a:r>
            <a:r>
              <a:rPr lang="en-US" i="1" dirty="0"/>
              <a:t> Al Qur’an, </a:t>
            </a:r>
            <a:r>
              <a:rPr lang="en-US" i="1" dirty="0" err="1"/>
              <a:t>mentadabburinya</a:t>
            </a:r>
            <a:r>
              <a:rPr lang="en-US" i="1" dirty="0"/>
              <a:t> </a:t>
            </a:r>
            <a:r>
              <a:rPr lang="en-US" i="1" dirty="0" err="1"/>
              <a:t>tetapi</a:t>
            </a:r>
            <a:r>
              <a:rPr lang="en-US" i="1" dirty="0"/>
              <a:t> </a:t>
            </a:r>
            <a:r>
              <a:rPr lang="en-US" i="1" dirty="0" err="1"/>
              <a:t>tidak</a:t>
            </a:r>
            <a:r>
              <a:rPr lang="en-US" i="1" dirty="0"/>
              <a:t> </a:t>
            </a:r>
            <a:r>
              <a:rPr lang="en-US" i="1" dirty="0" err="1"/>
              <a:t>mengamalkannya</a:t>
            </a:r>
            <a:r>
              <a:rPr lang="en-US" i="1" dirty="0"/>
              <a:t>  </a:t>
            </a:r>
            <a:r>
              <a:rPr lang="en-US" i="1" dirty="0" err="1"/>
              <a:t>berarti</a:t>
            </a:r>
            <a:r>
              <a:rPr lang="en-US" i="1" dirty="0"/>
              <a:t> </a:t>
            </a:r>
            <a:r>
              <a:rPr lang="en-US" i="1" dirty="0" err="1"/>
              <a:t>ia</a:t>
            </a:r>
            <a:r>
              <a:rPr lang="en-US" i="1" dirty="0"/>
              <a:t> </a:t>
            </a:r>
            <a:r>
              <a:rPr lang="en-US" i="1" dirty="0" err="1"/>
              <a:t>telah</a:t>
            </a:r>
            <a:r>
              <a:rPr lang="en-US" i="1" dirty="0"/>
              <a:t> </a:t>
            </a:r>
            <a:r>
              <a:rPr lang="en-US" i="1" dirty="0" err="1"/>
              <a:t>mengucilkannya</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2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trinesLeftBar.jpg"/>
          <p:cNvPicPr>
            <a:picLocks noChangeAspect="1"/>
          </p:cNvPicPr>
          <p:nvPr/>
        </p:nvPicPr>
        <p:blipFill>
          <a:blip r:embed="rId3"/>
          <a:stretch>
            <a:fillRect/>
          </a:stretch>
        </p:blipFill>
        <p:spPr>
          <a:xfrm>
            <a:off x="304800" y="381000"/>
            <a:ext cx="3810000" cy="5943600"/>
          </a:xfrm>
          <a:prstGeom prst="rect">
            <a:avLst/>
          </a:prstGeom>
        </p:spPr>
      </p:pic>
      <p:sp>
        <p:nvSpPr>
          <p:cNvPr id="2" name="Title 1"/>
          <p:cNvSpPr>
            <a:spLocks noGrp="1"/>
          </p:cNvSpPr>
          <p:nvPr>
            <p:ph type="ctrTitle"/>
          </p:nvPr>
        </p:nvSpPr>
        <p:spPr>
          <a:xfrm>
            <a:off x="4267200" y="457200"/>
            <a:ext cx="4495800" cy="4876800"/>
          </a:xfrm>
        </p:spPr>
        <p:txBody>
          <a:bodyPr>
            <a:noAutofit/>
          </a:bodyPr>
          <a:lstStyle/>
          <a:p>
            <a:pPr lvl="0"/>
            <a:r>
              <a:rPr lang="en-US" sz="6000" b="1" dirty="0" err="1">
                <a:solidFill>
                  <a:srgbClr val="FFFF00"/>
                </a:solidFill>
              </a:rPr>
              <a:t>Keutamaan</a:t>
            </a:r>
            <a:r>
              <a:rPr lang="en-US" sz="6000" b="1" dirty="0">
                <a:solidFill>
                  <a:srgbClr val="FFFF00"/>
                </a:solidFill>
              </a:rPr>
              <a:t> </a:t>
            </a:r>
            <a:r>
              <a:rPr lang="en-US" sz="6000" b="1" dirty="0" err="1">
                <a:solidFill>
                  <a:srgbClr val="FFFF00"/>
                </a:solidFill>
              </a:rPr>
              <a:t>Membaca</a:t>
            </a:r>
            <a:r>
              <a:rPr lang="en-US" sz="6000" b="1" dirty="0">
                <a:solidFill>
                  <a:srgbClr val="FFFF00"/>
                </a:solidFill>
              </a:rPr>
              <a:t> Dan </a:t>
            </a:r>
            <a:r>
              <a:rPr lang="en-US" sz="6000" b="1" dirty="0" err="1">
                <a:solidFill>
                  <a:srgbClr val="FFFF00"/>
                </a:solidFill>
              </a:rPr>
              <a:t>Mengkaji</a:t>
            </a:r>
            <a:r>
              <a:rPr lang="en-US" sz="6000" b="1" dirty="0">
                <a:solidFill>
                  <a:srgbClr val="FFFF00"/>
                </a:solidFill>
              </a:rPr>
              <a:t> Al Qur’an</a:t>
            </a:r>
            <a:endParaRPr lang="en-US" sz="6000" dirty="0">
              <a:solidFill>
                <a:srgbClr val="FFFF00"/>
              </a:solidFill>
            </a:endParaRPr>
          </a:p>
        </p:txBody>
      </p:sp>
    </p:spTree>
    <p:extLst>
      <p:ext uri="{BB962C8B-B14F-4D97-AF65-F5344CB8AC3E}">
        <p14:creationId xmlns:p14="http://schemas.microsoft.com/office/powerpoint/2010/main" val="3155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 presetClass="entr" presetSubtype="0" fill="hold" grpId="0" nodeType="afterEffect">
                                  <p:stCondLst>
                                    <p:cond delay="0"/>
                                  </p:stCondLst>
                                  <p:iterate type="wd">
                                    <p:tmAbs val="200"/>
                                  </p:iterate>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574120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6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74CAB44-33E7-4B60-BFE6-B2F6EEACDE4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22E1A7A-D01B-4FED-B7A1-C2DD33DB803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A02F479-2416-4B87-BB1B-24602D9E5C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2F0D258-5455-4582-8888-51AC7611B0C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31287E8-C49A-4D82-905C-B8D4F381FE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721129A-FB61-48F5-992C-8CC9AA025C8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23EE100-66F3-4CB7-A0D0-CB3490B2A72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6F5150B1-174B-4C69-88A9-D914D06F30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7B7289A-255A-46A5-AE60-93F5E578F6E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0964F79-0478-4F33-9418-7090B6C0036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EAABD687-1904-48A0-B1DB-ABBFD8745C0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D1D1FA44-36B2-4528-8A95-CFF398C977D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64D8FDD1-623F-45EA-BBE0-F1AD0CAD61C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F809FFF9-39DA-4BF4-BB28-BDCDA3B3DFB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43B8520B-10C4-4E83-BE3D-C675C86D1015}"/>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12ACF268-14EB-4E75-92B1-D0904644FF9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477EF633-CC39-4641-A25C-5A0A8AC485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953000"/>
          </a:xfrm>
        </p:spPr>
        <p:txBody>
          <a:bodyPr>
            <a:normAutofit/>
          </a:bodyPr>
          <a:lstStyle/>
          <a:p>
            <a:pPr marL="0" indent="0" algn="ctr" rtl="1">
              <a:buNone/>
            </a:pPr>
            <a:r>
              <a:rPr lang="ar-SA" sz="7200" dirty="0">
                <a:solidFill>
                  <a:srgbClr val="FFFF00"/>
                </a:solidFill>
                <a:cs typeface="Traditional Arabic" pitchFamily="2" charset="-78"/>
              </a:rPr>
              <a:t>خَيْرُكُمْ مَنْ تَعَلَّمَ الْقُرْآنَ وَعَلَّمَهُ</a:t>
            </a:r>
            <a:endParaRPr lang="en-US" sz="7200" dirty="0">
              <a:solidFill>
                <a:srgbClr val="FFFF00"/>
              </a:solidFill>
              <a:cs typeface="Traditional Arabic" pitchFamily="2" charset="-78"/>
            </a:endParaRPr>
          </a:p>
          <a:p>
            <a:pPr marL="0" indent="0" algn="ctr">
              <a:buNone/>
            </a:pPr>
            <a:r>
              <a:rPr lang="ar-SA" sz="8000" dirty="0">
                <a:cs typeface="Traditional Arabic" pitchFamily="2" charset="-78"/>
              </a:rPr>
              <a:t> </a:t>
            </a:r>
            <a:r>
              <a:rPr lang="en-US" sz="4000" i="1" dirty="0"/>
              <a:t>"</a:t>
            </a:r>
            <a:r>
              <a:rPr lang="en-US" sz="4000" i="1" dirty="0" err="1"/>
              <a:t>Sebaik-baik</a:t>
            </a:r>
            <a:r>
              <a:rPr lang="en-US" sz="4000" i="1" dirty="0"/>
              <a:t> kalian </a:t>
            </a:r>
            <a:r>
              <a:rPr lang="en-US" sz="4000" i="1" dirty="0" err="1"/>
              <a:t>adalah</a:t>
            </a:r>
            <a:r>
              <a:rPr lang="en-US" sz="4000" i="1" dirty="0"/>
              <a:t> </a:t>
            </a:r>
            <a:r>
              <a:rPr lang="en-US" sz="4000" i="1" dirty="0" err="1"/>
              <a:t>mereka</a:t>
            </a:r>
            <a:r>
              <a:rPr lang="en-US" sz="4000" i="1" dirty="0"/>
              <a:t> yang </a:t>
            </a:r>
            <a:r>
              <a:rPr lang="en-US" sz="4000" i="1" dirty="0" err="1"/>
              <a:t>belajar</a:t>
            </a:r>
            <a:r>
              <a:rPr lang="en-US" sz="4000" i="1" dirty="0"/>
              <a:t> Al Qur'an </a:t>
            </a:r>
            <a:r>
              <a:rPr lang="en-US" sz="4000" i="1" dirty="0" err="1"/>
              <a:t>dan</a:t>
            </a:r>
            <a:r>
              <a:rPr lang="en-US" sz="4000" i="1" dirty="0"/>
              <a:t> </a:t>
            </a:r>
            <a:r>
              <a:rPr lang="en-US" sz="4000" i="1" dirty="0" err="1"/>
              <a:t>mengajarkannya</a:t>
            </a:r>
            <a:r>
              <a:rPr lang="en-US" sz="4000" i="1" dirty="0"/>
              <a:t>" </a:t>
            </a:r>
          </a:p>
          <a:p>
            <a:pPr marL="0" indent="0" algn="ctr">
              <a:buNone/>
            </a:pPr>
            <a:r>
              <a:rPr lang="en-US" sz="4400" b="1" dirty="0">
                <a:solidFill>
                  <a:srgbClr val="00FFFF"/>
                </a:solidFill>
              </a:rPr>
              <a:t>(HR. </a:t>
            </a:r>
            <a:r>
              <a:rPr lang="en-US" sz="4400" b="1" dirty="0" err="1">
                <a:solidFill>
                  <a:srgbClr val="00FFFF"/>
                </a:solidFill>
              </a:rPr>
              <a:t>Bukhari</a:t>
            </a:r>
            <a:r>
              <a:rPr lang="en-US" sz="4400" b="1" dirty="0">
                <a:solidFill>
                  <a:srgbClr val="00FFFF"/>
                </a:solidFill>
              </a:rPr>
              <a:t> </a:t>
            </a:r>
            <a:r>
              <a:rPr lang="en-US" sz="4400" b="1" dirty="0" err="1">
                <a:solidFill>
                  <a:srgbClr val="00FFFF"/>
                </a:solidFill>
              </a:rPr>
              <a:t>dan</a:t>
            </a:r>
            <a:r>
              <a:rPr lang="en-US" sz="4400" b="1" dirty="0">
                <a:solidFill>
                  <a:srgbClr val="00FFFF"/>
                </a:solidFill>
              </a:rPr>
              <a:t> Muslim)</a:t>
            </a:r>
            <a:endParaRPr lang="en-US" sz="4400" dirty="0">
              <a:solidFill>
                <a:srgbClr val="00FFFF"/>
              </a:solidFill>
            </a:endParaRPr>
          </a:p>
        </p:txBody>
      </p:sp>
      <p:sp>
        <p:nvSpPr>
          <p:cNvPr id="4" name="Rectangle 3"/>
          <p:cNvSpPr/>
          <p:nvPr/>
        </p:nvSpPr>
        <p:spPr>
          <a:xfrm>
            <a:off x="421896" y="457200"/>
            <a:ext cx="8341104" cy="769441"/>
          </a:xfrm>
          <a:prstGeom prst="rect">
            <a:avLst/>
          </a:prstGeom>
        </p:spPr>
        <p:txBody>
          <a:bodyPr wrap="square">
            <a:spAutoFit/>
          </a:bodyPr>
          <a:lstStyle/>
          <a:p>
            <a:pPr algn="ctr">
              <a:buNone/>
            </a:pPr>
            <a:r>
              <a:rPr lang="en-US" sz="4400" b="1" dirty="0">
                <a:solidFill>
                  <a:srgbClr val="00FFFF"/>
                </a:solidFill>
              </a:rPr>
              <a:t>Sebaik-baik Orang Mukmin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2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TotalTime>
  <Words>2008</Words>
  <Application>Microsoft Office PowerPoint</Application>
  <PresentationFormat>On-screen Show (4:3)</PresentationFormat>
  <Paragraphs>149</Paragraphs>
  <Slides>51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MCS Jeddah S_I fissured.</vt:lpstr>
      <vt:lpstr>Traditional Arabic</vt:lpstr>
      <vt:lpstr>Office Theme</vt:lpstr>
      <vt:lpstr>3 BISNIS YANG TAK PERNAH RUGI</vt:lpstr>
      <vt:lpstr>PowerPoint Presentation</vt:lpstr>
      <vt:lpstr>PowerPoint Presentation</vt:lpstr>
      <vt:lpstr>PowerPoint Presentation</vt:lpstr>
      <vt:lpstr>PowerPoint Presentation</vt:lpstr>
      <vt:lpstr>PowerPoint Presentation</vt:lpstr>
      <vt:lpstr>Keutamaan Membaca Dan Mengkaji Al Qur’an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DO’A PARA PECINTA  AL QUR’AN</vt:lpstr>
      <vt:lpstr>PowerPoint Presentation</vt:lpstr>
      <vt:lpstr>PowerPoint Presentation</vt:lpstr>
      <vt:lpstr>PowerPoint Presentation</vt:lpstr>
      <vt:lpstr>Keutamaan Sholat 5 Waktu</vt:lpstr>
      <vt:lpstr>PowerPoint Presentation</vt:lpstr>
      <vt:lpstr>PowerPoint Presentation</vt:lpstr>
      <vt:lpstr>PowerPoint Presentation</vt:lpstr>
      <vt:lpstr>PowerPoint Presentation</vt:lpstr>
      <vt:lpstr>Keutamaan Sholat Sunnah Rawatib</vt:lpstr>
      <vt:lpstr>PowerPoint Presentation</vt:lpstr>
      <vt:lpstr>PowerPoint Presentation</vt:lpstr>
      <vt:lpstr>PowerPoint Presentation</vt:lpstr>
      <vt:lpstr>PowerPoint Presentation</vt:lpstr>
      <vt:lpstr>Mengapa Kita Wajib Berjihad Dengan Harta Kita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KEUTAMAAN MEMBACA DAN MENGKAJI AL-QUR’AN</dc:title>
  <dc:creator>Aby Izzu</dc:creator>
  <cp:lastModifiedBy>USER</cp:lastModifiedBy>
  <cp:revision>263</cp:revision>
  <dcterms:created xsi:type="dcterms:W3CDTF">2010-05-29T07:19:04Z</dcterms:created>
  <dcterms:modified xsi:type="dcterms:W3CDTF">2019-05-10T03:42:19Z</dcterms:modified>
</cp:coreProperties>
</file>